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4646"/>
    <a:srgbClr val="FF6400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95" autoAdjust="0"/>
    <p:restoredTop sz="94660"/>
  </p:normalViewPr>
  <p:slideViewPr>
    <p:cSldViewPr snapToGrid="0">
      <p:cViewPr>
        <p:scale>
          <a:sx n="130" d="100"/>
          <a:sy n="130" d="100"/>
        </p:scale>
        <p:origin x="2292" y="-4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90001" cy="90001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ine Rodrigues Rossi" userId="0e2f8901-126f-4f75-9083-ad4f6c16f9cb" providerId="ADAL" clId="{8A5FD3A3-18FF-4812-B69F-F24484BCA71C}"/>
    <pc:docChg chg="undo custSel modSld">
      <pc:chgData name="Caroline Rodrigues Rossi" userId="0e2f8901-126f-4f75-9083-ad4f6c16f9cb" providerId="ADAL" clId="{8A5FD3A3-18FF-4812-B69F-F24484BCA71C}" dt="2026-05-08T14:35:55.820" v="373" actId="20577"/>
      <pc:docMkLst>
        <pc:docMk/>
      </pc:docMkLst>
      <pc:sldChg chg="modSp mod">
        <pc:chgData name="Caroline Rodrigues Rossi" userId="0e2f8901-126f-4f75-9083-ad4f6c16f9cb" providerId="ADAL" clId="{8A5FD3A3-18FF-4812-B69F-F24484BCA71C}" dt="2026-05-08T14:35:55.820" v="373" actId="20577"/>
        <pc:sldMkLst>
          <pc:docMk/>
          <pc:sldMk cId="701341233" sldId="256"/>
        </pc:sldMkLst>
        <pc:spChg chg="mod">
          <ac:chgData name="Caroline Rodrigues Rossi" userId="0e2f8901-126f-4f75-9083-ad4f6c16f9cb" providerId="ADAL" clId="{8A5FD3A3-18FF-4812-B69F-F24484BCA71C}" dt="2026-05-08T14:33:59.001" v="244" actId="20577"/>
          <ac:spMkLst>
            <pc:docMk/>
            <pc:sldMk cId="701341233" sldId="256"/>
            <ac:spMk id="177" creationId="{2B039F51-2CE6-4CBF-07E5-B6242C1E326D}"/>
          </ac:spMkLst>
        </pc:spChg>
        <pc:spChg chg="mod">
          <ac:chgData name="Caroline Rodrigues Rossi" userId="0e2f8901-126f-4f75-9083-ad4f6c16f9cb" providerId="ADAL" clId="{8A5FD3A3-18FF-4812-B69F-F24484BCA71C}" dt="2026-05-08T14:34:09.557" v="262" actId="20577"/>
          <ac:spMkLst>
            <pc:docMk/>
            <pc:sldMk cId="701341233" sldId="256"/>
            <ac:spMk id="178" creationId="{D6D50855-9BCA-86BC-A33D-B09E11ABC73A}"/>
          </ac:spMkLst>
        </pc:spChg>
        <pc:spChg chg="mod">
          <ac:chgData name="Caroline Rodrigues Rossi" userId="0e2f8901-126f-4f75-9083-ad4f6c16f9cb" providerId="ADAL" clId="{8A5FD3A3-18FF-4812-B69F-F24484BCA71C}" dt="2026-05-08T14:34:23.686" v="287" actId="20577"/>
          <ac:spMkLst>
            <pc:docMk/>
            <pc:sldMk cId="701341233" sldId="256"/>
            <ac:spMk id="179" creationId="{FC36447F-E819-0BA4-4EA5-AD3270FF0C7E}"/>
          </ac:spMkLst>
        </pc:spChg>
        <pc:spChg chg="mod">
          <ac:chgData name="Caroline Rodrigues Rossi" userId="0e2f8901-126f-4f75-9083-ad4f6c16f9cb" providerId="ADAL" clId="{8A5FD3A3-18FF-4812-B69F-F24484BCA71C}" dt="2026-04-16T12:48:19.347" v="96" actId="20577"/>
          <ac:spMkLst>
            <pc:docMk/>
            <pc:sldMk cId="701341233" sldId="256"/>
            <ac:spMk id="252" creationId="{D9C7CFBB-338D-C99C-3E6C-57FDCE5FDF7C}"/>
          </ac:spMkLst>
        </pc:spChg>
        <pc:spChg chg="mod">
          <ac:chgData name="Caroline Rodrigues Rossi" userId="0e2f8901-126f-4f75-9083-ad4f6c16f9cb" providerId="ADAL" clId="{8A5FD3A3-18FF-4812-B69F-F24484BCA71C}" dt="2026-04-16T12:48:42.829" v="109" actId="20577"/>
          <ac:spMkLst>
            <pc:docMk/>
            <pc:sldMk cId="701341233" sldId="256"/>
            <ac:spMk id="264" creationId="{027A90D1-9F71-88C7-E3EB-79F2035A0E5F}"/>
          </ac:spMkLst>
        </pc:spChg>
        <pc:spChg chg="mod">
          <ac:chgData name="Caroline Rodrigues Rossi" userId="0e2f8901-126f-4f75-9083-ad4f6c16f9cb" providerId="ADAL" clId="{8A5FD3A3-18FF-4812-B69F-F24484BCA71C}" dt="2026-04-16T12:48:48.874" v="125" actId="20577"/>
          <ac:spMkLst>
            <pc:docMk/>
            <pc:sldMk cId="701341233" sldId="256"/>
            <ac:spMk id="265" creationId="{8068CFD8-A47D-884F-921E-CBF1AA26F67F}"/>
          </ac:spMkLst>
        </pc:spChg>
        <pc:spChg chg="mod">
          <ac:chgData name="Caroline Rodrigues Rossi" userId="0e2f8901-126f-4f75-9083-ad4f6c16f9cb" providerId="ADAL" clId="{8A5FD3A3-18FF-4812-B69F-F24484BCA71C}" dt="2026-04-16T12:48:54.533" v="153" actId="20577"/>
          <ac:spMkLst>
            <pc:docMk/>
            <pc:sldMk cId="701341233" sldId="256"/>
            <ac:spMk id="266" creationId="{B3E029DB-E016-00C8-576F-1F1FE0521F00}"/>
          </ac:spMkLst>
        </pc:spChg>
        <pc:spChg chg="mod">
          <ac:chgData name="Caroline Rodrigues Rossi" userId="0e2f8901-126f-4f75-9083-ad4f6c16f9cb" providerId="ADAL" clId="{8A5FD3A3-18FF-4812-B69F-F24484BCA71C}" dt="2026-04-16T12:50:00.026" v="169" actId="20577"/>
          <ac:spMkLst>
            <pc:docMk/>
            <pc:sldMk cId="701341233" sldId="256"/>
            <ac:spMk id="495" creationId="{CDA725C1-C7F8-5558-AED9-1A3ABFF190A3}"/>
          </ac:spMkLst>
        </pc:spChg>
        <pc:spChg chg="mod">
          <ac:chgData name="Caroline Rodrigues Rossi" userId="0e2f8901-126f-4f75-9083-ad4f6c16f9cb" providerId="ADAL" clId="{8A5FD3A3-18FF-4812-B69F-F24484BCA71C}" dt="2026-04-16T12:50:47.717" v="195" actId="20577"/>
          <ac:spMkLst>
            <pc:docMk/>
            <pc:sldMk cId="701341233" sldId="256"/>
            <ac:spMk id="496" creationId="{CA81191D-7F89-DDE7-D052-91339784A584}"/>
          </ac:spMkLst>
        </pc:spChg>
        <pc:spChg chg="mod">
          <ac:chgData name="Caroline Rodrigues Rossi" userId="0e2f8901-126f-4f75-9083-ad4f6c16f9cb" providerId="ADAL" clId="{8A5FD3A3-18FF-4812-B69F-F24484BCA71C}" dt="2026-04-16T12:51:07.071" v="221" actId="20577"/>
          <ac:spMkLst>
            <pc:docMk/>
            <pc:sldMk cId="701341233" sldId="256"/>
            <ac:spMk id="497" creationId="{788F8DB4-D085-0835-5DB0-2E6A0FB6B43C}"/>
          </ac:spMkLst>
        </pc:spChg>
        <pc:spChg chg="mod">
          <ac:chgData name="Caroline Rodrigues Rossi" userId="0e2f8901-126f-4f75-9083-ad4f6c16f9cb" providerId="ADAL" clId="{8A5FD3A3-18FF-4812-B69F-F24484BCA71C}" dt="2026-04-16T12:50:36.425" v="179" actId="20577"/>
          <ac:spMkLst>
            <pc:docMk/>
            <pc:sldMk cId="701341233" sldId="256"/>
            <ac:spMk id="499" creationId="{2CC29D20-9ED4-739D-6C1D-64EEAD545E2E}"/>
          </ac:spMkLst>
        </pc:spChg>
        <pc:spChg chg="mod">
          <ac:chgData name="Caroline Rodrigues Rossi" userId="0e2f8901-126f-4f75-9083-ad4f6c16f9cb" providerId="ADAL" clId="{8A5FD3A3-18FF-4812-B69F-F24484BCA71C}" dt="2026-05-08T14:35:09.899" v="319" actId="20577"/>
          <ac:spMkLst>
            <pc:docMk/>
            <pc:sldMk cId="701341233" sldId="256"/>
            <ac:spMk id="693" creationId="{3CA48C41-87E6-71F0-84E3-3A4330EE58E8}"/>
          </ac:spMkLst>
        </pc:spChg>
        <pc:spChg chg="mod">
          <ac:chgData name="Caroline Rodrigues Rossi" userId="0e2f8901-126f-4f75-9083-ad4f6c16f9cb" providerId="ADAL" clId="{8A5FD3A3-18FF-4812-B69F-F24484BCA71C}" dt="2026-05-08T14:35:21.711" v="339" actId="20577"/>
          <ac:spMkLst>
            <pc:docMk/>
            <pc:sldMk cId="701341233" sldId="256"/>
            <ac:spMk id="694" creationId="{9E276044-0EDF-2B64-ED69-F02EEBC995A2}"/>
          </ac:spMkLst>
        </pc:spChg>
        <pc:spChg chg="mod">
          <ac:chgData name="Caroline Rodrigues Rossi" userId="0e2f8901-126f-4f75-9083-ad4f6c16f9cb" providerId="ADAL" clId="{8A5FD3A3-18FF-4812-B69F-F24484BCA71C}" dt="2026-05-08T14:35:55.820" v="373" actId="20577"/>
          <ac:spMkLst>
            <pc:docMk/>
            <pc:sldMk cId="701341233" sldId="256"/>
            <ac:spMk id="695" creationId="{041C0379-07E6-C10E-F432-CCC53DF1E11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7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9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77" indent="0" algn="ctr">
              <a:buNone/>
              <a:defRPr sz="1653"/>
            </a:lvl2pPr>
            <a:lvl3pPr marL="755954" indent="0" algn="ctr">
              <a:buNone/>
              <a:defRPr sz="1488"/>
            </a:lvl3pPr>
            <a:lvl4pPr marL="1133932" indent="0" algn="ctr">
              <a:buNone/>
              <a:defRPr sz="1323"/>
            </a:lvl4pPr>
            <a:lvl5pPr marL="1511909" indent="0" algn="ctr">
              <a:buNone/>
              <a:defRPr sz="1323"/>
            </a:lvl5pPr>
            <a:lvl6pPr marL="1889886" indent="0" algn="ctr">
              <a:buNone/>
              <a:defRPr sz="1323"/>
            </a:lvl6pPr>
            <a:lvl7pPr marL="2267864" indent="0" algn="ctr">
              <a:buNone/>
              <a:defRPr sz="1323"/>
            </a:lvl7pPr>
            <a:lvl8pPr marL="2645841" indent="0" algn="ctr">
              <a:buNone/>
              <a:defRPr sz="1323"/>
            </a:lvl8pPr>
            <a:lvl9pPr marL="3023818" indent="0" algn="ctr">
              <a:buNone/>
              <a:defRPr sz="1323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D7563-14BE-45F9-BAA8-7CF0BEBF1044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52650-CFFC-4559-893A-6517E3FF4D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1786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D7563-14BE-45F9-BAA8-7CF0BEBF1044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52650-CFFC-4559-893A-6517E3FF4D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8417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7" y="569242"/>
            <a:ext cx="1630055" cy="906081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32" y="569242"/>
            <a:ext cx="4795669" cy="9060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D7563-14BE-45F9-BAA8-7CF0BEBF1044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52650-CFFC-4559-893A-6517E3FF4D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4792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D7563-14BE-45F9-BAA8-7CF0BEBF1044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52650-CFFC-4559-893A-6517E3FF4D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3777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5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7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5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3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90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8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64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84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81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D7563-14BE-45F9-BAA8-7CF0BEBF1044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52650-CFFC-4559-893A-6517E3FF4D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1815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2"/>
            <a:ext cx="3212862" cy="678385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2"/>
            <a:ext cx="3212862" cy="678385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D7563-14BE-45F9-BAA8-7CF0BEBF1044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52650-CFFC-4559-893A-6517E3FF4D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2834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7" indent="0">
              <a:buNone/>
              <a:defRPr sz="1653" b="1"/>
            </a:lvl2pPr>
            <a:lvl3pPr marL="755954" indent="0">
              <a:buNone/>
              <a:defRPr sz="1488" b="1"/>
            </a:lvl3pPr>
            <a:lvl4pPr marL="1133932" indent="0">
              <a:buNone/>
              <a:defRPr sz="1323" b="1"/>
            </a:lvl4pPr>
            <a:lvl5pPr marL="1511909" indent="0">
              <a:buNone/>
              <a:defRPr sz="1323" b="1"/>
            </a:lvl5pPr>
            <a:lvl6pPr marL="1889886" indent="0">
              <a:buNone/>
              <a:defRPr sz="1323" b="1"/>
            </a:lvl6pPr>
            <a:lvl7pPr marL="2267864" indent="0">
              <a:buNone/>
              <a:defRPr sz="1323" b="1"/>
            </a:lvl7pPr>
            <a:lvl8pPr marL="2645841" indent="0">
              <a:buNone/>
              <a:defRPr sz="1323" b="1"/>
            </a:lvl8pPr>
            <a:lvl9pPr marL="3023818" indent="0">
              <a:buNone/>
              <a:defRPr sz="1323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3"/>
            <a:ext cx="3198096" cy="574437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90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7" indent="0">
              <a:buNone/>
              <a:defRPr sz="1653" b="1"/>
            </a:lvl2pPr>
            <a:lvl3pPr marL="755954" indent="0">
              <a:buNone/>
              <a:defRPr sz="1488" b="1"/>
            </a:lvl3pPr>
            <a:lvl4pPr marL="1133932" indent="0">
              <a:buNone/>
              <a:defRPr sz="1323" b="1"/>
            </a:lvl4pPr>
            <a:lvl5pPr marL="1511909" indent="0">
              <a:buNone/>
              <a:defRPr sz="1323" b="1"/>
            </a:lvl5pPr>
            <a:lvl6pPr marL="1889886" indent="0">
              <a:buNone/>
              <a:defRPr sz="1323" b="1"/>
            </a:lvl6pPr>
            <a:lvl7pPr marL="2267864" indent="0">
              <a:buNone/>
              <a:defRPr sz="1323" b="1"/>
            </a:lvl7pPr>
            <a:lvl8pPr marL="2645841" indent="0">
              <a:buNone/>
              <a:defRPr sz="1323" b="1"/>
            </a:lvl8pPr>
            <a:lvl9pPr marL="3023818" indent="0">
              <a:buNone/>
              <a:defRPr sz="1323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90" y="3905483"/>
            <a:ext cx="3213847" cy="574437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D7563-14BE-45F9-BAA8-7CF0BEBF1044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52650-CFFC-4559-893A-6517E3FF4D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98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D7563-14BE-45F9-BAA8-7CF0BEBF1044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52650-CFFC-4559-893A-6517E3FF4D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893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D7563-14BE-45F9-BAA8-7CF0BEBF1044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52650-CFFC-4559-893A-6517E3FF4D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2561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51" y="1539427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77" indent="0">
              <a:buNone/>
              <a:defRPr sz="1157"/>
            </a:lvl2pPr>
            <a:lvl3pPr marL="755954" indent="0">
              <a:buNone/>
              <a:defRPr sz="992"/>
            </a:lvl3pPr>
            <a:lvl4pPr marL="1133932" indent="0">
              <a:buNone/>
              <a:defRPr sz="827"/>
            </a:lvl4pPr>
            <a:lvl5pPr marL="1511909" indent="0">
              <a:buNone/>
              <a:defRPr sz="827"/>
            </a:lvl5pPr>
            <a:lvl6pPr marL="1889886" indent="0">
              <a:buNone/>
              <a:defRPr sz="827"/>
            </a:lvl6pPr>
            <a:lvl7pPr marL="2267864" indent="0">
              <a:buNone/>
              <a:defRPr sz="827"/>
            </a:lvl7pPr>
            <a:lvl8pPr marL="2645841" indent="0">
              <a:buNone/>
              <a:defRPr sz="827"/>
            </a:lvl8pPr>
            <a:lvl9pPr marL="3023818" indent="0">
              <a:buNone/>
              <a:defRPr sz="82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D7563-14BE-45F9-BAA8-7CF0BEBF1044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52650-CFFC-4559-893A-6517E3FF4D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7419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51" y="1539427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77" indent="0">
              <a:buNone/>
              <a:defRPr sz="2315"/>
            </a:lvl2pPr>
            <a:lvl3pPr marL="755954" indent="0">
              <a:buNone/>
              <a:defRPr sz="1984"/>
            </a:lvl3pPr>
            <a:lvl4pPr marL="1133932" indent="0">
              <a:buNone/>
              <a:defRPr sz="1653"/>
            </a:lvl4pPr>
            <a:lvl5pPr marL="1511909" indent="0">
              <a:buNone/>
              <a:defRPr sz="1653"/>
            </a:lvl5pPr>
            <a:lvl6pPr marL="1889886" indent="0">
              <a:buNone/>
              <a:defRPr sz="1653"/>
            </a:lvl6pPr>
            <a:lvl7pPr marL="2267864" indent="0">
              <a:buNone/>
              <a:defRPr sz="1653"/>
            </a:lvl7pPr>
            <a:lvl8pPr marL="2645841" indent="0">
              <a:buNone/>
              <a:defRPr sz="1653"/>
            </a:lvl8pPr>
            <a:lvl9pPr marL="3023818" indent="0">
              <a:buNone/>
              <a:defRPr sz="1653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77" indent="0">
              <a:buNone/>
              <a:defRPr sz="1157"/>
            </a:lvl2pPr>
            <a:lvl3pPr marL="755954" indent="0">
              <a:buNone/>
              <a:defRPr sz="992"/>
            </a:lvl3pPr>
            <a:lvl4pPr marL="1133932" indent="0">
              <a:buNone/>
              <a:defRPr sz="827"/>
            </a:lvl4pPr>
            <a:lvl5pPr marL="1511909" indent="0">
              <a:buNone/>
              <a:defRPr sz="827"/>
            </a:lvl5pPr>
            <a:lvl6pPr marL="1889886" indent="0">
              <a:buNone/>
              <a:defRPr sz="827"/>
            </a:lvl6pPr>
            <a:lvl7pPr marL="2267864" indent="0">
              <a:buNone/>
              <a:defRPr sz="827"/>
            </a:lvl7pPr>
            <a:lvl8pPr marL="2645841" indent="0">
              <a:buNone/>
              <a:defRPr sz="827"/>
            </a:lvl8pPr>
            <a:lvl9pPr marL="3023818" indent="0">
              <a:buNone/>
              <a:defRPr sz="82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D7563-14BE-45F9-BAA8-7CF0BEBF1044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52650-CFFC-4559-893A-6517E3FF4D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6701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2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32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BD7563-14BE-45F9-BAA8-7CF0BEBF1044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4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852650-CFFC-4559-893A-6517E3FF4D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3100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5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9" indent="-188989" algn="l" defTabSz="75595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67" indent="-188989" algn="l" defTabSz="75595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43" indent="-188989" algn="l" defTabSz="75595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921" indent="-188989" algn="l" defTabSz="75595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98" indent="-188989" algn="l" defTabSz="75595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75" indent="-188989" algn="l" defTabSz="75595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853" indent="-188989" algn="l" defTabSz="75595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829" indent="-188989" algn="l" defTabSz="75595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808" indent="-188989" algn="l" defTabSz="75595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5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77" algn="l" defTabSz="75595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54" algn="l" defTabSz="75595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32" algn="l" defTabSz="75595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909" algn="l" defTabSz="75595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86" algn="l" defTabSz="75595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64" algn="l" defTabSz="75595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841" algn="l" defTabSz="75595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818" algn="l" defTabSz="75595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D38B8DD2-0A97-3A54-5A28-687FD59E6ED9}"/>
              </a:ext>
            </a:extLst>
          </p:cNvPr>
          <p:cNvSpPr/>
          <p:nvPr/>
        </p:nvSpPr>
        <p:spPr>
          <a:xfrm>
            <a:off x="166596" y="77283"/>
            <a:ext cx="1752816" cy="321211"/>
          </a:xfrm>
          <a:prstGeom prst="roundRect">
            <a:avLst/>
          </a:prstGeom>
          <a:solidFill>
            <a:srgbClr val="FF64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56739A9-5EAD-55E7-8CB2-1D41DA015EF7}"/>
              </a:ext>
            </a:extLst>
          </p:cNvPr>
          <p:cNvSpPr txBox="1"/>
          <p:nvPr/>
        </p:nvSpPr>
        <p:spPr>
          <a:xfrm>
            <a:off x="642538" y="130168"/>
            <a:ext cx="80093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0F0F0"/>
                </a:solidFill>
                <a:latin typeface="Outfit" pitchFamily="2" charset="0"/>
              </a:rPr>
              <a:t>Seguradoras</a:t>
            </a:r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0E7208A2-BEBB-A2B8-23BE-EA69004E31A3}"/>
              </a:ext>
            </a:extLst>
          </p:cNvPr>
          <p:cNvSpPr/>
          <p:nvPr/>
        </p:nvSpPr>
        <p:spPr>
          <a:xfrm>
            <a:off x="1940560" y="77286"/>
            <a:ext cx="1660507" cy="321211"/>
          </a:xfrm>
          <a:prstGeom prst="roundRect">
            <a:avLst/>
          </a:prstGeom>
          <a:solidFill>
            <a:srgbClr val="FF64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CC80801D-D451-7285-6FE9-1548BCB3B750}"/>
              </a:ext>
            </a:extLst>
          </p:cNvPr>
          <p:cNvSpPr txBox="1"/>
          <p:nvPr/>
        </p:nvSpPr>
        <p:spPr>
          <a:xfrm>
            <a:off x="2191000" y="130169"/>
            <a:ext cx="11596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0F0F0"/>
                </a:solidFill>
                <a:latin typeface="Outfit" pitchFamily="2" charset="0"/>
              </a:rPr>
              <a:t>Gerente Comercial</a:t>
            </a:r>
          </a:p>
        </p:txBody>
      </p: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DEC63A9A-4B40-7BD1-46E6-C535C3AF3511}"/>
              </a:ext>
            </a:extLst>
          </p:cNvPr>
          <p:cNvSpPr/>
          <p:nvPr/>
        </p:nvSpPr>
        <p:spPr>
          <a:xfrm>
            <a:off x="4621532" y="77286"/>
            <a:ext cx="980882" cy="321211"/>
          </a:xfrm>
          <a:prstGeom prst="roundRect">
            <a:avLst/>
          </a:prstGeom>
          <a:solidFill>
            <a:srgbClr val="FF64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FEA41BF5-761C-3EA2-AF3E-071CDA3A5AEF}"/>
              </a:ext>
            </a:extLst>
          </p:cNvPr>
          <p:cNvSpPr txBox="1"/>
          <p:nvPr/>
        </p:nvSpPr>
        <p:spPr>
          <a:xfrm>
            <a:off x="4674873" y="58688"/>
            <a:ext cx="8769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0F0F0"/>
                </a:solidFill>
                <a:latin typeface="Outfit" pitchFamily="2" charset="0"/>
              </a:rPr>
              <a:t>Telefone</a:t>
            </a:r>
          </a:p>
          <a:p>
            <a:pPr algn="ctr"/>
            <a:r>
              <a:rPr lang="pt-BR" sz="800" b="1" dirty="0">
                <a:solidFill>
                  <a:srgbClr val="F0F0F0"/>
                </a:solidFill>
                <a:latin typeface="Outfit" pitchFamily="2" charset="0"/>
              </a:rPr>
              <a:t>Comercial</a:t>
            </a:r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E3C06CC9-FF00-0127-65CD-5B588887D5CF}"/>
              </a:ext>
            </a:extLst>
          </p:cNvPr>
          <p:cNvSpPr/>
          <p:nvPr/>
        </p:nvSpPr>
        <p:spPr>
          <a:xfrm>
            <a:off x="5623562" y="77286"/>
            <a:ext cx="1769519" cy="321211"/>
          </a:xfrm>
          <a:prstGeom prst="roundRect">
            <a:avLst/>
          </a:prstGeom>
          <a:solidFill>
            <a:srgbClr val="FF64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C587382A-D9D3-9109-E226-64C08F1CB7C0}"/>
              </a:ext>
            </a:extLst>
          </p:cNvPr>
          <p:cNvSpPr txBox="1"/>
          <p:nvPr/>
        </p:nvSpPr>
        <p:spPr>
          <a:xfrm>
            <a:off x="6197013" y="130169"/>
            <a:ext cx="6226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0F0F0"/>
                </a:solidFill>
                <a:latin typeface="Outfit" pitchFamily="2" charset="0"/>
              </a:rPr>
              <a:t>E-mail</a:t>
            </a:r>
            <a:endParaRPr lang="pt-BR" sz="1050" b="1" dirty="0">
              <a:solidFill>
                <a:srgbClr val="F0F0F0"/>
              </a:solidFill>
              <a:latin typeface="Outfit" pitchFamily="2" charset="0"/>
            </a:endParaRPr>
          </a:p>
        </p:txBody>
      </p:sp>
      <p:sp>
        <p:nvSpPr>
          <p:cNvPr id="148" name="Retângulo: Cantos Arredondados 147">
            <a:extLst>
              <a:ext uri="{FF2B5EF4-FFF2-40B4-BE49-F238E27FC236}">
                <a16:creationId xmlns:a16="http://schemas.microsoft.com/office/drawing/2014/main" id="{A8CBC603-89AD-36F9-8531-70AF7509287C}"/>
              </a:ext>
            </a:extLst>
          </p:cNvPr>
          <p:cNvSpPr/>
          <p:nvPr/>
        </p:nvSpPr>
        <p:spPr>
          <a:xfrm>
            <a:off x="3622216" y="77286"/>
            <a:ext cx="980882" cy="321211"/>
          </a:xfrm>
          <a:prstGeom prst="roundRect">
            <a:avLst/>
          </a:prstGeom>
          <a:solidFill>
            <a:srgbClr val="FF64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149" name="CaixaDeTexto 148">
            <a:extLst>
              <a:ext uri="{FF2B5EF4-FFF2-40B4-BE49-F238E27FC236}">
                <a16:creationId xmlns:a16="http://schemas.microsoft.com/office/drawing/2014/main" id="{89061C46-E11C-BC73-0664-748605AE566B}"/>
              </a:ext>
            </a:extLst>
          </p:cNvPr>
          <p:cNvSpPr txBox="1"/>
          <p:nvPr/>
        </p:nvSpPr>
        <p:spPr>
          <a:xfrm>
            <a:off x="3675558" y="58688"/>
            <a:ext cx="8769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0F0F0"/>
                </a:solidFill>
                <a:latin typeface="Outfit" pitchFamily="2" charset="0"/>
              </a:rPr>
              <a:t>Telefone</a:t>
            </a:r>
          </a:p>
          <a:p>
            <a:pPr algn="ctr"/>
            <a:r>
              <a:rPr lang="pt-BR" sz="800" b="1" dirty="0">
                <a:solidFill>
                  <a:srgbClr val="F0F0F0"/>
                </a:solidFill>
                <a:latin typeface="Outfit" pitchFamily="2" charset="0"/>
              </a:rPr>
              <a:t>Sucursal</a:t>
            </a:r>
          </a:p>
        </p:txBody>
      </p:sp>
      <p:grpSp>
        <p:nvGrpSpPr>
          <p:cNvPr id="209" name="Agrupar 208">
            <a:extLst>
              <a:ext uri="{FF2B5EF4-FFF2-40B4-BE49-F238E27FC236}">
                <a16:creationId xmlns:a16="http://schemas.microsoft.com/office/drawing/2014/main" id="{03845779-838A-0950-DE2B-82E31B719375}"/>
              </a:ext>
            </a:extLst>
          </p:cNvPr>
          <p:cNvGrpSpPr/>
          <p:nvPr/>
        </p:nvGrpSpPr>
        <p:grpSpPr>
          <a:xfrm>
            <a:off x="166598" y="421884"/>
            <a:ext cx="7226482" cy="215725"/>
            <a:chOff x="166597" y="741919"/>
            <a:chExt cx="7226480" cy="215724"/>
          </a:xfrm>
        </p:grpSpPr>
        <p:sp>
          <p:nvSpPr>
            <p:cNvPr id="19" name="Retângulo: Cantos Arredondados 18">
              <a:extLst>
                <a:ext uri="{FF2B5EF4-FFF2-40B4-BE49-F238E27FC236}">
                  <a16:creationId xmlns:a16="http://schemas.microsoft.com/office/drawing/2014/main" id="{994295ED-BB3B-9D02-2DF5-A1C10480D30B}"/>
                </a:ext>
              </a:extLst>
            </p:cNvPr>
            <p:cNvSpPr/>
            <p:nvPr/>
          </p:nvSpPr>
          <p:spPr>
            <a:xfrm>
              <a:off x="166597" y="768979"/>
              <a:ext cx="1752815" cy="163450"/>
            </a:xfrm>
            <a:prstGeom prst="roundRect">
              <a:avLst/>
            </a:prstGeom>
            <a:noFill/>
            <a:ln w="12700">
              <a:solidFill>
                <a:srgbClr val="46464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801"/>
            </a:p>
          </p:txBody>
        </p:sp>
        <p:sp>
          <p:nvSpPr>
            <p:cNvPr id="20" name="Retângulo: Cantos Arredondados 19">
              <a:extLst>
                <a:ext uri="{FF2B5EF4-FFF2-40B4-BE49-F238E27FC236}">
                  <a16:creationId xmlns:a16="http://schemas.microsoft.com/office/drawing/2014/main" id="{2E2DBB97-A1D7-FD3B-B486-13B54403AD21}"/>
                </a:ext>
              </a:extLst>
            </p:cNvPr>
            <p:cNvSpPr/>
            <p:nvPr/>
          </p:nvSpPr>
          <p:spPr>
            <a:xfrm>
              <a:off x="1940155" y="768197"/>
              <a:ext cx="1656841" cy="163450"/>
            </a:xfrm>
            <a:prstGeom prst="roundRect">
              <a:avLst/>
            </a:prstGeom>
            <a:noFill/>
            <a:ln w="12700">
              <a:solidFill>
                <a:srgbClr val="46464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801"/>
            </a:p>
          </p:txBody>
        </p:sp>
        <p:sp>
          <p:nvSpPr>
            <p:cNvPr id="22" name="Retângulo: Cantos Arredondados 21">
              <a:extLst>
                <a:ext uri="{FF2B5EF4-FFF2-40B4-BE49-F238E27FC236}">
                  <a16:creationId xmlns:a16="http://schemas.microsoft.com/office/drawing/2014/main" id="{AA67C160-1E1D-C030-4647-2D4DA2F73C19}"/>
                </a:ext>
              </a:extLst>
            </p:cNvPr>
            <p:cNvSpPr/>
            <p:nvPr/>
          </p:nvSpPr>
          <p:spPr>
            <a:xfrm>
              <a:off x="4621486" y="768197"/>
              <a:ext cx="980882" cy="163450"/>
            </a:xfrm>
            <a:prstGeom prst="roundRect">
              <a:avLst/>
            </a:prstGeom>
            <a:noFill/>
            <a:ln w="12700">
              <a:solidFill>
                <a:srgbClr val="46464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801"/>
            </a:p>
          </p:txBody>
        </p:sp>
        <p:sp>
          <p:nvSpPr>
            <p:cNvPr id="23" name="Retângulo: Cantos Arredondados 22">
              <a:extLst>
                <a:ext uri="{FF2B5EF4-FFF2-40B4-BE49-F238E27FC236}">
                  <a16:creationId xmlns:a16="http://schemas.microsoft.com/office/drawing/2014/main" id="{7AF4F172-B7FE-1AEF-5903-6CB28B6DAF5E}"/>
                </a:ext>
              </a:extLst>
            </p:cNvPr>
            <p:cNvSpPr/>
            <p:nvPr/>
          </p:nvSpPr>
          <p:spPr>
            <a:xfrm>
              <a:off x="5623560" y="768197"/>
              <a:ext cx="1769517" cy="163450"/>
            </a:xfrm>
            <a:prstGeom prst="roundRect">
              <a:avLst/>
            </a:prstGeom>
            <a:noFill/>
            <a:ln w="12700">
              <a:solidFill>
                <a:srgbClr val="46464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801"/>
            </a:p>
          </p:txBody>
        </p:sp>
        <p:sp>
          <p:nvSpPr>
            <p:cNvPr id="24" name="CaixaDeTexto 23">
              <a:extLst>
                <a:ext uri="{FF2B5EF4-FFF2-40B4-BE49-F238E27FC236}">
                  <a16:creationId xmlns:a16="http://schemas.microsoft.com/office/drawing/2014/main" id="{6140CFC5-79A4-E276-8B5C-461627C0E8B7}"/>
                </a:ext>
              </a:extLst>
            </p:cNvPr>
            <p:cNvSpPr txBox="1"/>
            <p:nvPr/>
          </p:nvSpPr>
          <p:spPr>
            <a:xfrm>
              <a:off x="228712" y="741919"/>
              <a:ext cx="1628584" cy="215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800" dirty="0">
                  <a:solidFill>
                    <a:srgbClr val="464646"/>
                  </a:solidFill>
                  <a:latin typeface="Outfit" pitchFamily="2" charset="0"/>
                </a:rPr>
                <a:t>AIG</a:t>
              </a:r>
            </a:p>
          </p:txBody>
        </p:sp>
        <p:sp>
          <p:nvSpPr>
            <p:cNvPr id="27" name="CaixaDeTexto 26">
              <a:extLst>
                <a:ext uri="{FF2B5EF4-FFF2-40B4-BE49-F238E27FC236}">
                  <a16:creationId xmlns:a16="http://schemas.microsoft.com/office/drawing/2014/main" id="{DC60E50C-B303-30F7-BA55-1D47AD06BAC9}"/>
                </a:ext>
              </a:extLst>
            </p:cNvPr>
            <p:cNvSpPr txBox="1"/>
            <p:nvPr/>
          </p:nvSpPr>
          <p:spPr>
            <a:xfrm>
              <a:off x="1986324" y="741919"/>
              <a:ext cx="1557776" cy="215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800" dirty="0">
                  <a:solidFill>
                    <a:srgbClr val="464646"/>
                  </a:solidFill>
                  <a:latin typeface="Outfit" pitchFamily="2" charset="0"/>
                </a:rPr>
                <a:t>-</a:t>
              </a:r>
            </a:p>
          </p:txBody>
        </p:sp>
        <p:sp>
          <p:nvSpPr>
            <p:cNvPr id="29" name="CaixaDeTexto 28">
              <a:extLst>
                <a:ext uri="{FF2B5EF4-FFF2-40B4-BE49-F238E27FC236}">
                  <a16:creationId xmlns:a16="http://schemas.microsoft.com/office/drawing/2014/main" id="{46F74076-D168-76AA-FFA9-C2188A87148D}"/>
                </a:ext>
              </a:extLst>
            </p:cNvPr>
            <p:cNvSpPr txBox="1"/>
            <p:nvPr/>
          </p:nvSpPr>
          <p:spPr>
            <a:xfrm>
              <a:off x="4632647" y="742199"/>
              <a:ext cx="958561" cy="215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800" dirty="0">
                  <a:solidFill>
                    <a:srgbClr val="464646"/>
                  </a:solidFill>
                  <a:latin typeface="Outfit" pitchFamily="2" charset="0"/>
                </a:rPr>
                <a:t>-</a:t>
              </a:r>
            </a:p>
          </p:txBody>
        </p:sp>
        <p:sp>
          <p:nvSpPr>
            <p:cNvPr id="30" name="CaixaDeTexto 29">
              <a:extLst>
                <a:ext uri="{FF2B5EF4-FFF2-40B4-BE49-F238E27FC236}">
                  <a16:creationId xmlns:a16="http://schemas.microsoft.com/office/drawing/2014/main" id="{CC3CE43A-55DB-6758-A18C-1A6EDB0D9408}"/>
                </a:ext>
              </a:extLst>
            </p:cNvPr>
            <p:cNvSpPr txBox="1"/>
            <p:nvPr/>
          </p:nvSpPr>
          <p:spPr>
            <a:xfrm>
              <a:off x="5669279" y="772696"/>
              <a:ext cx="1686241" cy="184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600" dirty="0">
                  <a:solidFill>
                    <a:srgbClr val="464646"/>
                  </a:solidFill>
                  <a:latin typeface="Outfit" pitchFamily="2" charset="0"/>
                </a:rPr>
                <a:t>-</a:t>
              </a:r>
            </a:p>
          </p:txBody>
        </p:sp>
        <p:sp>
          <p:nvSpPr>
            <p:cNvPr id="150" name="Retângulo: Cantos Arredondados 149">
              <a:extLst>
                <a:ext uri="{FF2B5EF4-FFF2-40B4-BE49-F238E27FC236}">
                  <a16:creationId xmlns:a16="http://schemas.microsoft.com/office/drawing/2014/main" id="{9CE0C62A-D61E-D792-E4E9-30A23BA51CA3}"/>
                </a:ext>
              </a:extLst>
            </p:cNvPr>
            <p:cNvSpPr/>
            <p:nvPr/>
          </p:nvSpPr>
          <p:spPr>
            <a:xfrm>
              <a:off x="3622173" y="768196"/>
              <a:ext cx="980882" cy="163450"/>
            </a:xfrm>
            <a:prstGeom prst="roundRect">
              <a:avLst/>
            </a:prstGeom>
            <a:noFill/>
            <a:ln w="12700">
              <a:solidFill>
                <a:srgbClr val="46464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801"/>
            </a:p>
          </p:txBody>
        </p:sp>
        <p:sp>
          <p:nvSpPr>
            <p:cNvPr id="151" name="CaixaDeTexto 150">
              <a:extLst>
                <a:ext uri="{FF2B5EF4-FFF2-40B4-BE49-F238E27FC236}">
                  <a16:creationId xmlns:a16="http://schemas.microsoft.com/office/drawing/2014/main" id="{5CC92632-ADC7-D8EF-4B4F-3D102129C114}"/>
                </a:ext>
              </a:extLst>
            </p:cNvPr>
            <p:cNvSpPr txBox="1"/>
            <p:nvPr/>
          </p:nvSpPr>
          <p:spPr>
            <a:xfrm>
              <a:off x="3633332" y="742200"/>
              <a:ext cx="958561" cy="215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800" dirty="0">
                  <a:solidFill>
                    <a:srgbClr val="464646"/>
                  </a:solidFill>
                  <a:latin typeface="Outfit" pitchFamily="2" charset="0"/>
                </a:rPr>
                <a:t>-</a:t>
              </a:r>
            </a:p>
          </p:txBody>
        </p:sp>
      </p:grpSp>
      <p:grpSp>
        <p:nvGrpSpPr>
          <p:cNvPr id="208" name="Agrupar 207">
            <a:extLst>
              <a:ext uri="{FF2B5EF4-FFF2-40B4-BE49-F238E27FC236}">
                <a16:creationId xmlns:a16="http://schemas.microsoft.com/office/drawing/2014/main" id="{A59BB854-5C82-A42F-E381-53D8F4FD9022}"/>
              </a:ext>
            </a:extLst>
          </p:cNvPr>
          <p:cNvGrpSpPr/>
          <p:nvPr/>
        </p:nvGrpSpPr>
        <p:grpSpPr>
          <a:xfrm>
            <a:off x="166598" y="612267"/>
            <a:ext cx="7226482" cy="215725"/>
            <a:chOff x="166596" y="932296"/>
            <a:chExt cx="7226480" cy="215724"/>
          </a:xfrm>
        </p:grpSpPr>
        <p:sp>
          <p:nvSpPr>
            <p:cNvPr id="172" name="Retângulo: Cantos Arredondados 171">
              <a:extLst>
                <a:ext uri="{FF2B5EF4-FFF2-40B4-BE49-F238E27FC236}">
                  <a16:creationId xmlns:a16="http://schemas.microsoft.com/office/drawing/2014/main" id="{6E7D1038-049C-C850-3996-0CD6620FFDFA}"/>
                </a:ext>
              </a:extLst>
            </p:cNvPr>
            <p:cNvSpPr/>
            <p:nvPr/>
          </p:nvSpPr>
          <p:spPr>
            <a:xfrm>
              <a:off x="166596" y="959356"/>
              <a:ext cx="1752815" cy="163450"/>
            </a:xfrm>
            <a:prstGeom prst="roundRect">
              <a:avLst/>
            </a:prstGeom>
            <a:noFill/>
            <a:ln w="12700">
              <a:solidFill>
                <a:srgbClr val="46464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801"/>
            </a:p>
          </p:txBody>
        </p:sp>
        <p:sp>
          <p:nvSpPr>
            <p:cNvPr id="173" name="Retângulo: Cantos Arredondados 172">
              <a:extLst>
                <a:ext uri="{FF2B5EF4-FFF2-40B4-BE49-F238E27FC236}">
                  <a16:creationId xmlns:a16="http://schemas.microsoft.com/office/drawing/2014/main" id="{DF0272D0-CAEB-AD3B-1F8A-CD91EBF5B7C7}"/>
                </a:ext>
              </a:extLst>
            </p:cNvPr>
            <p:cNvSpPr/>
            <p:nvPr/>
          </p:nvSpPr>
          <p:spPr>
            <a:xfrm>
              <a:off x="1940154" y="958574"/>
              <a:ext cx="1656841" cy="163450"/>
            </a:xfrm>
            <a:prstGeom prst="roundRect">
              <a:avLst/>
            </a:prstGeom>
            <a:noFill/>
            <a:ln w="12700">
              <a:solidFill>
                <a:srgbClr val="46464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801"/>
            </a:p>
          </p:txBody>
        </p:sp>
        <p:sp>
          <p:nvSpPr>
            <p:cNvPr id="174" name="Retângulo: Cantos Arredondados 173">
              <a:extLst>
                <a:ext uri="{FF2B5EF4-FFF2-40B4-BE49-F238E27FC236}">
                  <a16:creationId xmlns:a16="http://schemas.microsoft.com/office/drawing/2014/main" id="{97AA349D-C36B-8891-4447-CAA8ADC42A82}"/>
                </a:ext>
              </a:extLst>
            </p:cNvPr>
            <p:cNvSpPr/>
            <p:nvPr/>
          </p:nvSpPr>
          <p:spPr>
            <a:xfrm>
              <a:off x="4621485" y="958574"/>
              <a:ext cx="980882" cy="163450"/>
            </a:xfrm>
            <a:prstGeom prst="roundRect">
              <a:avLst/>
            </a:prstGeom>
            <a:noFill/>
            <a:ln w="12700">
              <a:solidFill>
                <a:srgbClr val="46464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801"/>
            </a:p>
          </p:txBody>
        </p:sp>
        <p:sp>
          <p:nvSpPr>
            <p:cNvPr id="175" name="Retângulo: Cantos Arredondados 174">
              <a:extLst>
                <a:ext uri="{FF2B5EF4-FFF2-40B4-BE49-F238E27FC236}">
                  <a16:creationId xmlns:a16="http://schemas.microsoft.com/office/drawing/2014/main" id="{7ED2A140-F200-2428-8B2A-187A4108BB73}"/>
                </a:ext>
              </a:extLst>
            </p:cNvPr>
            <p:cNvSpPr/>
            <p:nvPr/>
          </p:nvSpPr>
          <p:spPr>
            <a:xfrm>
              <a:off x="5623559" y="958574"/>
              <a:ext cx="1769517" cy="163450"/>
            </a:xfrm>
            <a:prstGeom prst="roundRect">
              <a:avLst/>
            </a:prstGeom>
            <a:noFill/>
            <a:ln w="12700">
              <a:solidFill>
                <a:srgbClr val="46464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801"/>
            </a:p>
          </p:txBody>
        </p:sp>
        <p:sp>
          <p:nvSpPr>
            <p:cNvPr id="176" name="CaixaDeTexto 175">
              <a:extLst>
                <a:ext uri="{FF2B5EF4-FFF2-40B4-BE49-F238E27FC236}">
                  <a16:creationId xmlns:a16="http://schemas.microsoft.com/office/drawing/2014/main" id="{5A9C7AF1-7199-F928-C4F1-950764B751D3}"/>
                </a:ext>
              </a:extLst>
            </p:cNvPr>
            <p:cNvSpPr txBox="1"/>
            <p:nvPr/>
          </p:nvSpPr>
          <p:spPr>
            <a:xfrm>
              <a:off x="228711" y="932296"/>
              <a:ext cx="1628584" cy="215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800" dirty="0">
                  <a:solidFill>
                    <a:srgbClr val="464646"/>
                  </a:solidFill>
                  <a:latin typeface="Outfit" pitchFamily="2" charset="0"/>
                </a:rPr>
                <a:t>AKAD SEGUROS</a:t>
              </a:r>
            </a:p>
          </p:txBody>
        </p:sp>
        <p:sp>
          <p:nvSpPr>
            <p:cNvPr id="177" name="CaixaDeTexto 176">
              <a:extLst>
                <a:ext uri="{FF2B5EF4-FFF2-40B4-BE49-F238E27FC236}">
                  <a16:creationId xmlns:a16="http://schemas.microsoft.com/office/drawing/2014/main" id="{2B039F51-2CE6-4CBF-07E5-B6242C1E326D}"/>
                </a:ext>
              </a:extLst>
            </p:cNvPr>
            <p:cNvSpPr txBox="1"/>
            <p:nvPr/>
          </p:nvSpPr>
          <p:spPr>
            <a:xfrm>
              <a:off x="1986323" y="932296"/>
              <a:ext cx="1557776" cy="215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800" dirty="0">
                  <a:solidFill>
                    <a:srgbClr val="464646"/>
                  </a:solidFill>
                  <a:latin typeface="Outfit" pitchFamily="2" charset="0"/>
                </a:rPr>
                <a:t>Nadja Lima</a:t>
              </a:r>
            </a:p>
          </p:txBody>
        </p:sp>
        <p:sp>
          <p:nvSpPr>
            <p:cNvPr id="178" name="CaixaDeTexto 177">
              <a:extLst>
                <a:ext uri="{FF2B5EF4-FFF2-40B4-BE49-F238E27FC236}">
                  <a16:creationId xmlns:a16="http://schemas.microsoft.com/office/drawing/2014/main" id="{D6D50855-9BCA-86BC-A33D-B09E11ABC73A}"/>
                </a:ext>
              </a:extLst>
            </p:cNvPr>
            <p:cNvSpPr txBox="1"/>
            <p:nvPr/>
          </p:nvSpPr>
          <p:spPr>
            <a:xfrm>
              <a:off x="4632646" y="932576"/>
              <a:ext cx="958561" cy="215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800" dirty="0">
                  <a:solidFill>
                    <a:srgbClr val="464646"/>
                  </a:solidFill>
                  <a:latin typeface="Outfit" pitchFamily="2" charset="0"/>
                </a:rPr>
                <a:t>(11) 94183-7363</a:t>
              </a:r>
            </a:p>
          </p:txBody>
        </p:sp>
        <p:sp>
          <p:nvSpPr>
            <p:cNvPr id="179" name="CaixaDeTexto 178">
              <a:extLst>
                <a:ext uri="{FF2B5EF4-FFF2-40B4-BE49-F238E27FC236}">
                  <a16:creationId xmlns:a16="http://schemas.microsoft.com/office/drawing/2014/main" id="{FC36447F-E819-0BA4-4EA5-AD3270FF0C7E}"/>
                </a:ext>
              </a:extLst>
            </p:cNvPr>
            <p:cNvSpPr txBox="1"/>
            <p:nvPr/>
          </p:nvSpPr>
          <p:spPr>
            <a:xfrm>
              <a:off x="5669278" y="947685"/>
              <a:ext cx="1686241" cy="184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600" dirty="0">
                  <a:solidFill>
                    <a:srgbClr val="464646"/>
                  </a:solidFill>
                  <a:latin typeface="Outfit" pitchFamily="2" charset="0"/>
                </a:rPr>
                <a:t>nadja.lima@akadseguros.com.br</a:t>
              </a:r>
            </a:p>
          </p:txBody>
        </p:sp>
        <p:sp>
          <p:nvSpPr>
            <p:cNvPr id="180" name="Retângulo: Cantos Arredondados 179">
              <a:extLst>
                <a:ext uri="{FF2B5EF4-FFF2-40B4-BE49-F238E27FC236}">
                  <a16:creationId xmlns:a16="http://schemas.microsoft.com/office/drawing/2014/main" id="{9FBD6AF6-2FA9-702B-D2B5-560D0C0C39DD}"/>
                </a:ext>
              </a:extLst>
            </p:cNvPr>
            <p:cNvSpPr/>
            <p:nvPr/>
          </p:nvSpPr>
          <p:spPr>
            <a:xfrm>
              <a:off x="3622172" y="958573"/>
              <a:ext cx="980882" cy="163450"/>
            </a:xfrm>
            <a:prstGeom prst="roundRect">
              <a:avLst/>
            </a:prstGeom>
            <a:noFill/>
            <a:ln w="12700">
              <a:solidFill>
                <a:srgbClr val="46464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801"/>
            </a:p>
          </p:txBody>
        </p:sp>
        <p:sp>
          <p:nvSpPr>
            <p:cNvPr id="181" name="CaixaDeTexto 180">
              <a:extLst>
                <a:ext uri="{FF2B5EF4-FFF2-40B4-BE49-F238E27FC236}">
                  <a16:creationId xmlns:a16="http://schemas.microsoft.com/office/drawing/2014/main" id="{E8CCBD0B-3DDB-EB85-B19E-81867E74856F}"/>
                </a:ext>
              </a:extLst>
            </p:cNvPr>
            <p:cNvSpPr txBox="1"/>
            <p:nvPr/>
          </p:nvSpPr>
          <p:spPr>
            <a:xfrm>
              <a:off x="3633331" y="932577"/>
              <a:ext cx="958561" cy="215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800" dirty="0">
                  <a:solidFill>
                    <a:srgbClr val="464646"/>
                  </a:solidFill>
                  <a:latin typeface="Outfit" pitchFamily="2" charset="0"/>
                </a:rPr>
                <a:t>-</a:t>
              </a:r>
            </a:p>
          </p:txBody>
        </p:sp>
      </p:grpSp>
      <p:sp>
        <p:nvSpPr>
          <p:cNvPr id="211" name="Retângulo: Cantos Arredondados 210">
            <a:extLst>
              <a:ext uri="{FF2B5EF4-FFF2-40B4-BE49-F238E27FC236}">
                <a16:creationId xmlns:a16="http://schemas.microsoft.com/office/drawing/2014/main" id="{CCB5B71E-50B8-4AE2-4C9B-EB52FA198A3A}"/>
              </a:ext>
            </a:extLst>
          </p:cNvPr>
          <p:cNvSpPr/>
          <p:nvPr/>
        </p:nvSpPr>
        <p:spPr>
          <a:xfrm>
            <a:off x="166596" y="828117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12" name="Retângulo: Cantos Arredondados 211">
            <a:extLst>
              <a:ext uri="{FF2B5EF4-FFF2-40B4-BE49-F238E27FC236}">
                <a16:creationId xmlns:a16="http://schemas.microsoft.com/office/drawing/2014/main" id="{D02B79FD-8FAC-42AF-4F5A-B0A0339CFD41}"/>
              </a:ext>
            </a:extLst>
          </p:cNvPr>
          <p:cNvSpPr/>
          <p:nvPr/>
        </p:nvSpPr>
        <p:spPr>
          <a:xfrm>
            <a:off x="1940158" y="827336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13" name="Retângulo: Cantos Arredondados 212">
            <a:extLst>
              <a:ext uri="{FF2B5EF4-FFF2-40B4-BE49-F238E27FC236}">
                <a16:creationId xmlns:a16="http://schemas.microsoft.com/office/drawing/2014/main" id="{7900974A-5800-228E-9151-9CF7A500B823}"/>
              </a:ext>
            </a:extLst>
          </p:cNvPr>
          <p:cNvSpPr/>
          <p:nvPr/>
        </p:nvSpPr>
        <p:spPr>
          <a:xfrm>
            <a:off x="4621487" y="827336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14" name="Retângulo: Cantos Arredondados 213">
            <a:extLst>
              <a:ext uri="{FF2B5EF4-FFF2-40B4-BE49-F238E27FC236}">
                <a16:creationId xmlns:a16="http://schemas.microsoft.com/office/drawing/2014/main" id="{439146FF-9C32-83C0-4051-5604B0A0AF44}"/>
              </a:ext>
            </a:extLst>
          </p:cNvPr>
          <p:cNvSpPr/>
          <p:nvPr/>
        </p:nvSpPr>
        <p:spPr>
          <a:xfrm>
            <a:off x="5623561" y="827336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15" name="CaixaDeTexto 214">
            <a:extLst>
              <a:ext uri="{FF2B5EF4-FFF2-40B4-BE49-F238E27FC236}">
                <a16:creationId xmlns:a16="http://schemas.microsoft.com/office/drawing/2014/main" id="{6A45B983-3A39-D4F5-4093-C49B54587C33}"/>
              </a:ext>
            </a:extLst>
          </p:cNvPr>
          <p:cNvSpPr txBox="1"/>
          <p:nvPr/>
        </p:nvSpPr>
        <p:spPr>
          <a:xfrm>
            <a:off x="228711" y="801057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ALIRO</a:t>
            </a:r>
          </a:p>
        </p:txBody>
      </p:sp>
      <p:sp>
        <p:nvSpPr>
          <p:cNvPr id="216" name="CaixaDeTexto 215">
            <a:extLst>
              <a:ext uri="{FF2B5EF4-FFF2-40B4-BE49-F238E27FC236}">
                <a16:creationId xmlns:a16="http://schemas.microsoft.com/office/drawing/2014/main" id="{976EABD1-4F05-44BA-3D20-71E31EF8EB0D}"/>
              </a:ext>
            </a:extLst>
          </p:cNvPr>
          <p:cNvSpPr txBox="1"/>
          <p:nvPr/>
        </p:nvSpPr>
        <p:spPr>
          <a:xfrm>
            <a:off x="1986324" y="801060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Matheus Cardoso</a:t>
            </a:r>
          </a:p>
        </p:txBody>
      </p:sp>
      <p:sp>
        <p:nvSpPr>
          <p:cNvPr id="217" name="CaixaDeTexto 216">
            <a:extLst>
              <a:ext uri="{FF2B5EF4-FFF2-40B4-BE49-F238E27FC236}">
                <a16:creationId xmlns:a16="http://schemas.microsoft.com/office/drawing/2014/main" id="{75BE1591-297F-D6A2-EA01-557F56D4E3E1}"/>
              </a:ext>
            </a:extLst>
          </p:cNvPr>
          <p:cNvSpPr txBox="1"/>
          <p:nvPr/>
        </p:nvSpPr>
        <p:spPr>
          <a:xfrm>
            <a:off x="4632648" y="801339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(17) 99675-2219</a:t>
            </a:r>
          </a:p>
        </p:txBody>
      </p:sp>
      <p:sp>
        <p:nvSpPr>
          <p:cNvPr id="218" name="CaixaDeTexto 217">
            <a:extLst>
              <a:ext uri="{FF2B5EF4-FFF2-40B4-BE49-F238E27FC236}">
                <a16:creationId xmlns:a16="http://schemas.microsoft.com/office/drawing/2014/main" id="{EA79EA90-E7EA-7590-26A0-1D9BBFF2E310}"/>
              </a:ext>
            </a:extLst>
          </p:cNvPr>
          <p:cNvSpPr txBox="1"/>
          <p:nvPr/>
        </p:nvSpPr>
        <p:spPr>
          <a:xfrm>
            <a:off x="5669280" y="816446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matheus.cardoso@hdi-yelum.com.br</a:t>
            </a:r>
          </a:p>
        </p:txBody>
      </p:sp>
      <p:sp>
        <p:nvSpPr>
          <p:cNvPr id="219" name="Retângulo: Cantos Arredondados 218">
            <a:extLst>
              <a:ext uri="{FF2B5EF4-FFF2-40B4-BE49-F238E27FC236}">
                <a16:creationId xmlns:a16="http://schemas.microsoft.com/office/drawing/2014/main" id="{9F58AFBE-5CEC-6655-9302-BE45BF324082}"/>
              </a:ext>
            </a:extLst>
          </p:cNvPr>
          <p:cNvSpPr/>
          <p:nvPr/>
        </p:nvSpPr>
        <p:spPr>
          <a:xfrm>
            <a:off x="3622171" y="827336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20" name="CaixaDeTexto 219">
            <a:extLst>
              <a:ext uri="{FF2B5EF4-FFF2-40B4-BE49-F238E27FC236}">
                <a16:creationId xmlns:a16="http://schemas.microsoft.com/office/drawing/2014/main" id="{E65499ED-D5FF-D42B-DCE2-A7AE63F04096}"/>
              </a:ext>
            </a:extLst>
          </p:cNvPr>
          <p:cNvSpPr txBox="1"/>
          <p:nvPr/>
        </p:nvSpPr>
        <p:spPr>
          <a:xfrm>
            <a:off x="3633333" y="801339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237" name="Retângulo: Cantos Arredondados 236">
            <a:extLst>
              <a:ext uri="{FF2B5EF4-FFF2-40B4-BE49-F238E27FC236}">
                <a16:creationId xmlns:a16="http://schemas.microsoft.com/office/drawing/2014/main" id="{D7212599-9363-58F7-4B78-E0B1B5642AB9}"/>
              </a:ext>
            </a:extLst>
          </p:cNvPr>
          <p:cNvSpPr/>
          <p:nvPr/>
        </p:nvSpPr>
        <p:spPr>
          <a:xfrm>
            <a:off x="166596" y="1018171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38" name="Retângulo: Cantos Arredondados 237">
            <a:extLst>
              <a:ext uri="{FF2B5EF4-FFF2-40B4-BE49-F238E27FC236}">
                <a16:creationId xmlns:a16="http://schemas.microsoft.com/office/drawing/2014/main" id="{4B53FDC0-871E-EAE8-779C-17EC827F0528}"/>
              </a:ext>
            </a:extLst>
          </p:cNvPr>
          <p:cNvSpPr/>
          <p:nvPr/>
        </p:nvSpPr>
        <p:spPr>
          <a:xfrm>
            <a:off x="1940158" y="1017390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39" name="Retângulo: Cantos Arredondados 238">
            <a:extLst>
              <a:ext uri="{FF2B5EF4-FFF2-40B4-BE49-F238E27FC236}">
                <a16:creationId xmlns:a16="http://schemas.microsoft.com/office/drawing/2014/main" id="{E85D34F0-09BE-CC44-5608-84226AEA590B}"/>
              </a:ext>
            </a:extLst>
          </p:cNvPr>
          <p:cNvSpPr/>
          <p:nvPr/>
        </p:nvSpPr>
        <p:spPr>
          <a:xfrm>
            <a:off x="4621487" y="1017390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40" name="Retângulo: Cantos Arredondados 239">
            <a:extLst>
              <a:ext uri="{FF2B5EF4-FFF2-40B4-BE49-F238E27FC236}">
                <a16:creationId xmlns:a16="http://schemas.microsoft.com/office/drawing/2014/main" id="{3574EA51-F4E6-CF1B-EB12-511FAE845DF4}"/>
              </a:ext>
            </a:extLst>
          </p:cNvPr>
          <p:cNvSpPr/>
          <p:nvPr/>
        </p:nvSpPr>
        <p:spPr>
          <a:xfrm>
            <a:off x="5623561" y="1017390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41" name="CaixaDeTexto 240">
            <a:extLst>
              <a:ext uri="{FF2B5EF4-FFF2-40B4-BE49-F238E27FC236}">
                <a16:creationId xmlns:a16="http://schemas.microsoft.com/office/drawing/2014/main" id="{8666C22A-A88D-4F66-A968-7DC5B0DE870F}"/>
              </a:ext>
            </a:extLst>
          </p:cNvPr>
          <p:cNvSpPr txBox="1"/>
          <p:nvPr/>
        </p:nvSpPr>
        <p:spPr>
          <a:xfrm>
            <a:off x="228711" y="991111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ALLIANZ</a:t>
            </a:r>
          </a:p>
        </p:txBody>
      </p:sp>
      <p:sp>
        <p:nvSpPr>
          <p:cNvPr id="242" name="CaixaDeTexto 241">
            <a:extLst>
              <a:ext uri="{FF2B5EF4-FFF2-40B4-BE49-F238E27FC236}">
                <a16:creationId xmlns:a16="http://schemas.microsoft.com/office/drawing/2014/main" id="{91DDEEF6-78B2-8A86-9D44-93835B53537E}"/>
              </a:ext>
            </a:extLst>
          </p:cNvPr>
          <p:cNvSpPr txBox="1"/>
          <p:nvPr/>
        </p:nvSpPr>
        <p:spPr>
          <a:xfrm>
            <a:off x="1986324" y="991113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Erica Tatiana Cassandre</a:t>
            </a:r>
          </a:p>
        </p:txBody>
      </p:sp>
      <p:sp>
        <p:nvSpPr>
          <p:cNvPr id="243" name="CaixaDeTexto 242">
            <a:extLst>
              <a:ext uri="{FF2B5EF4-FFF2-40B4-BE49-F238E27FC236}">
                <a16:creationId xmlns:a16="http://schemas.microsoft.com/office/drawing/2014/main" id="{575817D0-2224-3B65-8B9B-DC6BEF9C3412}"/>
              </a:ext>
            </a:extLst>
          </p:cNvPr>
          <p:cNvSpPr txBox="1"/>
          <p:nvPr/>
        </p:nvSpPr>
        <p:spPr>
          <a:xfrm>
            <a:off x="4632648" y="991395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(17) 99618-9535</a:t>
            </a:r>
          </a:p>
        </p:txBody>
      </p:sp>
      <p:sp>
        <p:nvSpPr>
          <p:cNvPr id="244" name="CaixaDeTexto 243">
            <a:extLst>
              <a:ext uri="{FF2B5EF4-FFF2-40B4-BE49-F238E27FC236}">
                <a16:creationId xmlns:a16="http://schemas.microsoft.com/office/drawing/2014/main" id="{3CC9334A-8A9F-51AA-E365-56C7C3B1918E}"/>
              </a:ext>
            </a:extLst>
          </p:cNvPr>
          <p:cNvSpPr txBox="1"/>
          <p:nvPr/>
        </p:nvSpPr>
        <p:spPr>
          <a:xfrm>
            <a:off x="5669280" y="1006500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erica.cassandre@allianz.com.br</a:t>
            </a:r>
          </a:p>
        </p:txBody>
      </p:sp>
      <p:sp>
        <p:nvSpPr>
          <p:cNvPr id="245" name="Retângulo: Cantos Arredondados 244">
            <a:extLst>
              <a:ext uri="{FF2B5EF4-FFF2-40B4-BE49-F238E27FC236}">
                <a16:creationId xmlns:a16="http://schemas.microsoft.com/office/drawing/2014/main" id="{BF9706BF-C07B-432A-DB17-A37FB45D3447}"/>
              </a:ext>
            </a:extLst>
          </p:cNvPr>
          <p:cNvSpPr/>
          <p:nvPr/>
        </p:nvSpPr>
        <p:spPr>
          <a:xfrm>
            <a:off x="3622171" y="1017390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46" name="CaixaDeTexto 245">
            <a:extLst>
              <a:ext uri="{FF2B5EF4-FFF2-40B4-BE49-F238E27FC236}">
                <a16:creationId xmlns:a16="http://schemas.microsoft.com/office/drawing/2014/main" id="{2041965A-36E4-F16A-5B58-4976EA58EAAB}"/>
              </a:ext>
            </a:extLst>
          </p:cNvPr>
          <p:cNvSpPr txBox="1"/>
          <p:nvPr/>
        </p:nvSpPr>
        <p:spPr>
          <a:xfrm>
            <a:off x="3633333" y="991395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248" name="Retângulo: Cantos Arredondados 247">
            <a:extLst>
              <a:ext uri="{FF2B5EF4-FFF2-40B4-BE49-F238E27FC236}">
                <a16:creationId xmlns:a16="http://schemas.microsoft.com/office/drawing/2014/main" id="{234C7C0E-2E25-4B03-7055-0FF394A8641D}"/>
              </a:ext>
            </a:extLst>
          </p:cNvPr>
          <p:cNvSpPr/>
          <p:nvPr/>
        </p:nvSpPr>
        <p:spPr>
          <a:xfrm>
            <a:off x="166596" y="1208225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49" name="Retângulo: Cantos Arredondados 248">
            <a:extLst>
              <a:ext uri="{FF2B5EF4-FFF2-40B4-BE49-F238E27FC236}">
                <a16:creationId xmlns:a16="http://schemas.microsoft.com/office/drawing/2014/main" id="{F54EC314-482F-878C-FE93-19F1AD91FD1B}"/>
              </a:ext>
            </a:extLst>
          </p:cNvPr>
          <p:cNvSpPr/>
          <p:nvPr/>
        </p:nvSpPr>
        <p:spPr>
          <a:xfrm>
            <a:off x="1940158" y="1207443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50" name="Retângulo: Cantos Arredondados 249">
            <a:extLst>
              <a:ext uri="{FF2B5EF4-FFF2-40B4-BE49-F238E27FC236}">
                <a16:creationId xmlns:a16="http://schemas.microsoft.com/office/drawing/2014/main" id="{F0FCAD1F-F8FA-B5B2-79EC-3E1CE0DF5FF3}"/>
              </a:ext>
            </a:extLst>
          </p:cNvPr>
          <p:cNvSpPr/>
          <p:nvPr/>
        </p:nvSpPr>
        <p:spPr>
          <a:xfrm>
            <a:off x="4621487" y="1207443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51" name="Retângulo: Cantos Arredondados 250">
            <a:extLst>
              <a:ext uri="{FF2B5EF4-FFF2-40B4-BE49-F238E27FC236}">
                <a16:creationId xmlns:a16="http://schemas.microsoft.com/office/drawing/2014/main" id="{65A5D96C-7CD3-0428-948D-BDEA02D0FD33}"/>
              </a:ext>
            </a:extLst>
          </p:cNvPr>
          <p:cNvSpPr/>
          <p:nvPr/>
        </p:nvSpPr>
        <p:spPr>
          <a:xfrm>
            <a:off x="5623561" y="1207443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52" name="CaixaDeTexto 251">
            <a:extLst>
              <a:ext uri="{FF2B5EF4-FFF2-40B4-BE49-F238E27FC236}">
                <a16:creationId xmlns:a16="http://schemas.microsoft.com/office/drawing/2014/main" id="{D9C7CFBB-338D-C99C-3E6C-57FDCE5FDF7C}"/>
              </a:ext>
            </a:extLst>
          </p:cNvPr>
          <p:cNvSpPr txBox="1"/>
          <p:nvPr/>
        </p:nvSpPr>
        <p:spPr>
          <a:xfrm>
            <a:off x="228711" y="1181165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ALLSEG</a:t>
            </a:r>
          </a:p>
        </p:txBody>
      </p:sp>
      <p:sp>
        <p:nvSpPr>
          <p:cNvPr id="253" name="CaixaDeTexto 252">
            <a:extLst>
              <a:ext uri="{FF2B5EF4-FFF2-40B4-BE49-F238E27FC236}">
                <a16:creationId xmlns:a16="http://schemas.microsoft.com/office/drawing/2014/main" id="{39545686-9669-1A42-6916-9185BF1DF214}"/>
              </a:ext>
            </a:extLst>
          </p:cNvPr>
          <p:cNvSpPr txBox="1"/>
          <p:nvPr/>
        </p:nvSpPr>
        <p:spPr>
          <a:xfrm>
            <a:off x="1986324" y="1181167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Willians Rossettini</a:t>
            </a:r>
          </a:p>
        </p:txBody>
      </p:sp>
      <p:sp>
        <p:nvSpPr>
          <p:cNvPr id="254" name="CaixaDeTexto 253">
            <a:extLst>
              <a:ext uri="{FF2B5EF4-FFF2-40B4-BE49-F238E27FC236}">
                <a16:creationId xmlns:a16="http://schemas.microsoft.com/office/drawing/2014/main" id="{78BA2799-19AB-B332-D386-B481368500CA}"/>
              </a:ext>
            </a:extLst>
          </p:cNvPr>
          <p:cNvSpPr txBox="1"/>
          <p:nvPr/>
        </p:nvSpPr>
        <p:spPr>
          <a:xfrm>
            <a:off x="4632648" y="1181447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(17) 99676-2110</a:t>
            </a:r>
          </a:p>
        </p:txBody>
      </p:sp>
      <p:sp>
        <p:nvSpPr>
          <p:cNvPr id="255" name="CaixaDeTexto 254">
            <a:extLst>
              <a:ext uri="{FF2B5EF4-FFF2-40B4-BE49-F238E27FC236}">
                <a16:creationId xmlns:a16="http://schemas.microsoft.com/office/drawing/2014/main" id="{5C73D16A-633C-BCC2-38DF-4D61F3140A6B}"/>
              </a:ext>
            </a:extLst>
          </p:cNvPr>
          <p:cNvSpPr txBox="1"/>
          <p:nvPr/>
        </p:nvSpPr>
        <p:spPr>
          <a:xfrm>
            <a:off x="5669280" y="1196554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willians@allsegseguradora.com.br</a:t>
            </a:r>
          </a:p>
        </p:txBody>
      </p:sp>
      <p:sp>
        <p:nvSpPr>
          <p:cNvPr id="256" name="Retângulo: Cantos Arredondados 255">
            <a:extLst>
              <a:ext uri="{FF2B5EF4-FFF2-40B4-BE49-F238E27FC236}">
                <a16:creationId xmlns:a16="http://schemas.microsoft.com/office/drawing/2014/main" id="{E5E54D86-929B-2BC3-F86A-0E589042ACDA}"/>
              </a:ext>
            </a:extLst>
          </p:cNvPr>
          <p:cNvSpPr/>
          <p:nvPr/>
        </p:nvSpPr>
        <p:spPr>
          <a:xfrm>
            <a:off x="3622171" y="1207443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57" name="CaixaDeTexto 256">
            <a:extLst>
              <a:ext uri="{FF2B5EF4-FFF2-40B4-BE49-F238E27FC236}">
                <a16:creationId xmlns:a16="http://schemas.microsoft.com/office/drawing/2014/main" id="{DAA147A6-78F0-8F10-55C5-55B9A08B6DEB}"/>
              </a:ext>
            </a:extLst>
          </p:cNvPr>
          <p:cNvSpPr txBox="1"/>
          <p:nvPr/>
        </p:nvSpPr>
        <p:spPr>
          <a:xfrm>
            <a:off x="3633333" y="1181447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259" name="Retângulo: Cantos Arredondados 258">
            <a:extLst>
              <a:ext uri="{FF2B5EF4-FFF2-40B4-BE49-F238E27FC236}">
                <a16:creationId xmlns:a16="http://schemas.microsoft.com/office/drawing/2014/main" id="{5B9A1746-ABDB-A889-3957-F50BB40950B0}"/>
              </a:ext>
            </a:extLst>
          </p:cNvPr>
          <p:cNvSpPr/>
          <p:nvPr/>
        </p:nvSpPr>
        <p:spPr>
          <a:xfrm>
            <a:off x="166596" y="1398279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60" name="Retângulo: Cantos Arredondados 259">
            <a:extLst>
              <a:ext uri="{FF2B5EF4-FFF2-40B4-BE49-F238E27FC236}">
                <a16:creationId xmlns:a16="http://schemas.microsoft.com/office/drawing/2014/main" id="{4627FBE2-DE2E-B528-DC9A-158A83D4EF2A}"/>
              </a:ext>
            </a:extLst>
          </p:cNvPr>
          <p:cNvSpPr/>
          <p:nvPr/>
        </p:nvSpPr>
        <p:spPr>
          <a:xfrm>
            <a:off x="1940158" y="1397497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61" name="Retângulo: Cantos Arredondados 260">
            <a:extLst>
              <a:ext uri="{FF2B5EF4-FFF2-40B4-BE49-F238E27FC236}">
                <a16:creationId xmlns:a16="http://schemas.microsoft.com/office/drawing/2014/main" id="{A8DC977C-D0D0-8593-6095-98EE63AEE7CB}"/>
              </a:ext>
            </a:extLst>
          </p:cNvPr>
          <p:cNvSpPr/>
          <p:nvPr/>
        </p:nvSpPr>
        <p:spPr>
          <a:xfrm>
            <a:off x="4621487" y="1397497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62" name="Retângulo: Cantos Arredondados 261">
            <a:extLst>
              <a:ext uri="{FF2B5EF4-FFF2-40B4-BE49-F238E27FC236}">
                <a16:creationId xmlns:a16="http://schemas.microsoft.com/office/drawing/2014/main" id="{5D80DB94-B055-5AAE-C565-801084B6B455}"/>
              </a:ext>
            </a:extLst>
          </p:cNvPr>
          <p:cNvSpPr/>
          <p:nvPr/>
        </p:nvSpPr>
        <p:spPr>
          <a:xfrm>
            <a:off x="5623561" y="1397497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63" name="CaixaDeTexto 262">
            <a:extLst>
              <a:ext uri="{FF2B5EF4-FFF2-40B4-BE49-F238E27FC236}">
                <a16:creationId xmlns:a16="http://schemas.microsoft.com/office/drawing/2014/main" id="{1A45679B-C9EF-6178-557F-B29DDB070B81}"/>
              </a:ext>
            </a:extLst>
          </p:cNvPr>
          <p:cNvSpPr txBox="1"/>
          <p:nvPr/>
        </p:nvSpPr>
        <p:spPr>
          <a:xfrm>
            <a:off x="228711" y="1371219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ALFA</a:t>
            </a:r>
          </a:p>
        </p:txBody>
      </p:sp>
      <p:sp>
        <p:nvSpPr>
          <p:cNvPr id="264" name="CaixaDeTexto 263">
            <a:extLst>
              <a:ext uri="{FF2B5EF4-FFF2-40B4-BE49-F238E27FC236}">
                <a16:creationId xmlns:a16="http://schemas.microsoft.com/office/drawing/2014/main" id="{027A90D1-9F71-88C7-E3EB-79F2035A0E5F}"/>
              </a:ext>
            </a:extLst>
          </p:cNvPr>
          <p:cNvSpPr txBox="1"/>
          <p:nvPr/>
        </p:nvSpPr>
        <p:spPr>
          <a:xfrm>
            <a:off x="1986324" y="1371220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265" name="CaixaDeTexto 264">
            <a:extLst>
              <a:ext uri="{FF2B5EF4-FFF2-40B4-BE49-F238E27FC236}">
                <a16:creationId xmlns:a16="http://schemas.microsoft.com/office/drawing/2014/main" id="{8068CFD8-A47D-884F-921E-CBF1AA26F67F}"/>
              </a:ext>
            </a:extLst>
          </p:cNvPr>
          <p:cNvSpPr txBox="1"/>
          <p:nvPr/>
        </p:nvSpPr>
        <p:spPr>
          <a:xfrm>
            <a:off x="4632648" y="1371502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266" name="CaixaDeTexto 265">
            <a:extLst>
              <a:ext uri="{FF2B5EF4-FFF2-40B4-BE49-F238E27FC236}">
                <a16:creationId xmlns:a16="http://schemas.microsoft.com/office/drawing/2014/main" id="{B3E029DB-E016-00C8-576F-1F1FE0521F00}"/>
              </a:ext>
            </a:extLst>
          </p:cNvPr>
          <p:cNvSpPr txBox="1"/>
          <p:nvPr/>
        </p:nvSpPr>
        <p:spPr>
          <a:xfrm>
            <a:off x="5669280" y="1386607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267" name="Retângulo: Cantos Arredondados 266">
            <a:extLst>
              <a:ext uri="{FF2B5EF4-FFF2-40B4-BE49-F238E27FC236}">
                <a16:creationId xmlns:a16="http://schemas.microsoft.com/office/drawing/2014/main" id="{0E63566F-1DBA-E385-31C6-B94812363E75}"/>
              </a:ext>
            </a:extLst>
          </p:cNvPr>
          <p:cNvSpPr/>
          <p:nvPr/>
        </p:nvSpPr>
        <p:spPr>
          <a:xfrm>
            <a:off x="3622171" y="1397497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68" name="CaixaDeTexto 267">
            <a:extLst>
              <a:ext uri="{FF2B5EF4-FFF2-40B4-BE49-F238E27FC236}">
                <a16:creationId xmlns:a16="http://schemas.microsoft.com/office/drawing/2014/main" id="{1923CA9C-A7CD-A235-A4DF-E84D3BF5C830}"/>
              </a:ext>
            </a:extLst>
          </p:cNvPr>
          <p:cNvSpPr txBox="1"/>
          <p:nvPr/>
        </p:nvSpPr>
        <p:spPr>
          <a:xfrm>
            <a:off x="3633333" y="1371502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270" name="Retângulo: Cantos Arredondados 269">
            <a:extLst>
              <a:ext uri="{FF2B5EF4-FFF2-40B4-BE49-F238E27FC236}">
                <a16:creationId xmlns:a16="http://schemas.microsoft.com/office/drawing/2014/main" id="{59435160-E202-F97E-67FE-103BC3CF0432}"/>
              </a:ext>
            </a:extLst>
          </p:cNvPr>
          <p:cNvSpPr/>
          <p:nvPr/>
        </p:nvSpPr>
        <p:spPr>
          <a:xfrm>
            <a:off x="166596" y="1588333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71" name="Retângulo: Cantos Arredondados 270">
            <a:extLst>
              <a:ext uri="{FF2B5EF4-FFF2-40B4-BE49-F238E27FC236}">
                <a16:creationId xmlns:a16="http://schemas.microsoft.com/office/drawing/2014/main" id="{20F8D8E3-AABE-DB97-A87C-73B5CF236C2F}"/>
              </a:ext>
            </a:extLst>
          </p:cNvPr>
          <p:cNvSpPr/>
          <p:nvPr/>
        </p:nvSpPr>
        <p:spPr>
          <a:xfrm>
            <a:off x="1940158" y="1587551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72" name="Retângulo: Cantos Arredondados 271">
            <a:extLst>
              <a:ext uri="{FF2B5EF4-FFF2-40B4-BE49-F238E27FC236}">
                <a16:creationId xmlns:a16="http://schemas.microsoft.com/office/drawing/2014/main" id="{2EC2176A-6390-FD5C-9E28-5787C20B9602}"/>
              </a:ext>
            </a:extLst>
          </p:cNvPr>
          <p:cNvSpPr/>
          <p:nvPr/>
        </p:nvSpPr>
        <p:spPr>
          <a:xfrm>
            <a:off x="4621487" y="1587551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73" name="Retângulo: Cantos Arredondados 272">
            <a:extLst>
              <a:ext uri="{FF2B5EF4-FFF2-40B4-BE49-F238E27FC236}">
                <a16:creationId xmlns:a16="http://schemas.microsoft.com/office/drawing/2014/main" id="{713894A4-AD8E-E249-FE5C-3A5F3C2E3BFF}"/>
              </a:ext>
            </a:extLst>
          </p:cNvPr>
          <p:cNvSpPr/>
          <p:nvPr/>
        </p:nvSpPr>
        <p:spPr>
          <a:xfrm>
            <a:off x="5623561" y="1587551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74" name="CaixaDeTexto 273">
            <a:extLst>
              <a:ext uri="{FF2B5EF4-FFF2-40B4-BE49-F238E27FC236}">
                <a16:creationId xmlns:a16="http://schemas.microsoft.com/office/drawing/2014/main" id="{B97EC2B3-6A30-627C-2CF2-5935FD228A28}"/>
              </a:ext>
            </a:extLst>
          </p:cNvPr>
          <p:cNvSpPr txBox="1"/>
          <p:nvPr/>
        </p:nvSpPr>
        <p:spPr>
          <a:xfrm>
            <a:off x="228711" y="1561273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AMIL</a:t>
            </a:r>
          </a:p>
        </p:txBody>
      </p:sp>
      <p:sp>
        <p:nvSpPr>
          <p:cNvPr id="275" name="CaixaDeTexto 274">
            <a:extLst>
              <a:ext uri="{FF2B5EF4-FFF2-40B4-BE49-F238E27FC236}">
                <a16:creationId xmlns:a16="http://schemas.microsoft.com/office/drawing/2014/main" id="{C0C47C20-E478-86A3-648F-9690648BA8FF}"/>
              </a:ext>
            </a:extLst>
          </p:cNvPr>
          <p:cNvSpPr txBox="1"/>
          <p:nvPr/>
        </p:nvSpPr>
        <p:spPr>
          <a:xfrm>
            <a:off x="1986324" y="1561275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Rayane Pereira</a:t>
            </a:r>
          </a:p>
        </p:txBody>
      </p:sp>
      <p:sp>
        <p:nvSpPr>
          <p:cNvPr id="276" name="CaixaDeTexto 275">
            <a:extLst>
              <a:ext uri="{FF2B5EF4-FFF2-40B4-BE49-F238E27FC236}">
                <a16:creationId xmlns:a16="http://schemas.microsoft.com/office/drawing/2014/main" id="{515C559E-A737-8F4A-D717-C7B8C5A90E27}"/>
              </a:ext>
            </a:extLst>
          </p:cNvPr>
          <p:cNvSpPr txBox="1"/>
          <p:nvPr/>
        </p:nvSpPr>
        <p:spPr>
          <a:xfrm>
            <a:off x="4632648" y="1561555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(19) 97170-7543</a:t>
            </a:r>
          </a:p>
        </p:txBody>
      </p:sp>
      <p:sp>
        <p:nvSpPr>
          <p:cNvPr id="277" name="CaixaDeTexto 276">
            <a:extLst>
              <a:ext uri="{FF2B5EF4-FFF2-40B4-BE49-F238E27FC236}">
                <a16:creationId xmlns:a16="http://schemas.microsoft.com/office/drawing/2014/main" id="{826F171C-DC8E-7BBF-CCAB-E99E90D9300A}"/>
              </a:ext>
            </a:extLst>
          </p:cNvPr>
          <p:cNvSpPr txBox="1"/>
          <p:nvPr/>
        </p:nvSpPr>
        <p:spPr>
          <a:xfrm>
            <a:off x="5669280" y="1576662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pereira.rayane@amil.com.br</a:t>
            </a:r>
          </a:p>
        </p:txBody>
      </p:sp>
      <p:sp>
        <p:nvSpPr>
          <p:cNvPr id="278" name="Retângulo: Cantos Arredondados 277">
            <a:extLst>
              <a:ext uri="{FF2B5EF4-FFF2-40B4-BE49-F238E27FC236}">
                <a16:creationId xmlns:a16="http://schemas.microsoft.com/office/drawing/2014/main" id="{CADA2AA8-F505-BFC5-EB84-EB828D4B398C}"/>
              </a:ext>
            </a:extLst>
          </p:cNvPr>
          <p:cNvSpPr/>
          <p:nvPr/>
        </p:nvSpPr>
        <p:spPr>
          <a:xfrm>
            <a:off x="3622171" y="1587551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79" name="CaixaDeTexto 278">
            <a:extLst>
              <a:ext uri="{FF2B5EF4-FFF2-40B4-BE49-F238E27FC236}">
                <a16:creationId xmlns:a16="http://schemas.microsoft.com/office/drawing/2014/main" id="{B96A7A2B-E145-4FF1-DF2E-FB1374B5B2C4}"/>
              </a:ext>
            </a:extLst>
          </p:cNvPr>
          <p:cNvSpPr txBox="1"/>
          <p:nvPr/>
        </p:nvSpPr>
        <p:spPr>
          <a:xfrm>
            <a:off x="3633333" y="1561555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281" name="Retângulo: Cantos Arredondados 280">
            <a:extLst>
              <a:ext uri="{FF2B5EF4-FFF2-40B4-BE49-F238E27FC236}">
                <a16:creationId xmlns:a16="http://schemas.microsoft.com/office/drawing/2014/main" id="{36423A5C-7CAC-B0EB-E93C-F28CD2CB9A69}"/>
              </a:ext>
            </a:extLst>
          </p:cNvPr>
          <p:cNvSpPr/>
          <p:nvPr/>
        </p:nvSpPr>
        <p:spPr>
          <a:xfrm>
            <a:off x="166596" y="1778387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82" name="Retângulo: Cantos Arredondados 281">
            <a:extLst>
              <a:ext uri="{FF2B5EF4-FFF2-40B4-BE49-F238E27FC236}">
                <a16:creationId xmlns:a16="http://schemas.microsoft.com/office/drawing/2014/main" id="{2BC31346-EF06-BE5A-D3B1-9A59861672A8}"/>
              </a:ext>
            </a:extLst>
          </p:cNvPr>
          <p:cNvSpPr/>
          <p:nvPr/>
        </p:nvSpPr>
        <p:spPr>
          <a:xfrm>
            <a:off x="1940158" y="1777606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83" name="Retângulo: Cantos Arredondados 282">
            <a:extLst>
              <a:ext uri="{FF2B5EF4-FFF2-40B4-BE49-F238E27FC236}">
                <a16:creationId xmlns:a16="http://schemas.microsoft.com/office/drawing/2014/main" id="{AF12DBB3-31CD-72D7-28C5-9E964392A60C}"/>
              </a:ext>
            </a:extLst>
          </p:cNvPr>
          <p:cNvSpPr/>
          <p:nvPr/>
        </p:nvSpPr>
        <p:spPr>
          <a:xfrm>
            <a:off x="4621487" y="1777606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84" name="Retângulo: Cantos Arredondados 283">
            <a:extLst>
              <a:ext uri="{FF2B5EF4-FFF2-40B4-BE49-F238E27FC236}">
                <a16:creationId xmlns:a16="http://schemas.microsoft.com/office/drawing/2014/main" id="{704BBC51-226E-DFB0-A3B7-DBA023FC533C}"/>
              </a:ext>
            </a:extLst>
          </p:cNvPr>
          <p:cNvSpPr/>
          <p:nvPr/>
        </p:nvSpPr>
        <p:spPr>
          <a:xfrm>
            <a:off x="5623561" y="1777606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85" name="CaixaDeTexto 284">
            <a:extLst>
              <a:ext uri="{FF2B5EF4-FFF2-40B4-BE49-F238E27FC236}">
                <a16:creationId xmlns:a16="http://schemas.microsoft.com/office/drawing/2014/main" id="{7CC976A6-10C0-9EF6-368E-350CEBA8EE03}"/>
              </a:ext>
            </a:extLst>
          </p:cNvPr>
          <p:cNvSpPr txBox="1"/>
          <p:nvPr/>
        </p:nvSpPr>
        <p:spPr>
          <a:xfrm>
            <a:off x="228711" y="1751327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ANA COSTA SAÚDE</a:t>
            </a:r>
          </a:p>
        </p:txBody>
      </p:sp>
      <p:sp>
        <p:nvSpPr>
          <p:cNvPr id="286" name="CaixaDeTexto 285">
            <a:extLst>
              <a:ext uri="{FF2B5EF4-FFF2-40B4-BE49-F238E27FC236}">
                <a16:creationId xmlns:a16="http://schemas.microsoft.com/office/drawing/2014/main" id="{09E82D2F-BDE4-7000-B4FE-0B8950BD26DA}"/>
              </a:ext>
            </a:extLst>
          </p:cNvPr>
          <p:cNvSpPr txBox="1"/>
          <p:nvPr/>
        </p:nvSpPr>
        <p:spPr>
          <a:xfrm>
            <a:off x="1986324" y="1751329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287" name="CaixaDeTexto 286">
            <a:extLst>
              <a:ext uri="{FF2B5EF4-FFF2-40B4-BE49-F238E27FC236}">
                <a16:creationId xmlns:a16="http://schemas.microsoft.com/office/drawing/2014/main" id="{F90F68AA-B600-589D-48B0-EF2DF86612D2}"/>
              </a:ext>
            </a:extLst>
          </p:cNvPr>
          <p:cNvSpPr txBox="1"/>
          <p:nvPr/>
        </p:nvSpPr>
        <p:spPr>
          <a:xfrm>
            <a:off x="4632648" y="1751610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288" name="CaixaDeTexto 287">
            <a:extLst>
              <a:ext uri="{FF2B5EF4-FFF2-40B4-BE49-F238E27FC236}">
                <a16:creationId xmlns:a16="http://schemas.microsoft.com/office/drawing/2014/main" id="{10484CD2-3CAB-1019-EDCF-E19DCBC66834}"/>
              </a:ext>
            </a:extLst>
          </p:cNvPr>
          <p:cNvSpPr txBox="1"/>
          <p:nvPr/>
        </p:nvSpPr>
        <p:spPr>
          <a:xfrm>
            <a:off x="5669280" y="1766716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289" name="Retângulo: Cantos Arredondados 288">
            <a:extLst>
              <a:ext uri="{FF2B5EF4-FFF2-40B4-BE49-F238E27FC236}">
                <a16:creationId xmlns:a16="http://schemas.microsoft.com/office/drawing/2014/main" id="{41167CE9-49B6-48BB-F126-DA6C58BA2CAD}"/>
              </a:ext>
            </a:extLst>
          </p:cNvPr>
          <p:cNvSpPr/>
          <p:nvPr/>
        </p:nvSpPr>
        <p:spPr>
          <a:xfrm>
            <a:off x="3622171" y="1777606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90" name="CaixaDeTexto 289">
            <a:extLst>
              <a:ext uri="{FF2B5EF4-FFF2-40B4-BE49-F238E27FC236}">
                <a16:creationId xmlns:a16="http://schemas.microsoft.com/office/drawing/2014/main" id="{E60842ED-FFA3-0D0E-64D8-8A89A6392503}"/>
              </a:ext>
            </a:extLst>
          </p:cNvPr>
          <p:cNvSpPr txBox="1"/>
          <p:nvPr/>
        </p:nvSpPr>
        <p:spPr>
          <a:xfrm>
            <a:off x="3633333" y="1751610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292" name="Retângulo: Cantos Arredondados 291">
            <a:extLst>
              <a:ext uri="{FF2B5EF4-FFF2-40B4-BE49-F238E27FC236}">
                <a16:creationId xmlns:a16="http://schemas.microsoft.com/office/drawing/2014/main" id="{7C6876A8-69F4-9A4C-9AF0-83B84DCCECB3}"/>
              </a:ext>
            </a:extLst>
          </p:cNvPr>
          <p:cNvSpPr/>
          <p:nvPr/>
        </p:nvSpPr>
        <p:spPr>
          <a:xfrm>
            <a:off x="166596" y="1968441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93" name="Retângulo: Cantos Arredondados 292">
            <a:extLst>
              <a:ext uri="{FF2B5EF4-FFF2-40B4-BE49-F238E27FC236}">
                <a16:creationId xmlns:a16="http://schemas.microsoft.com/office/drawing/2014/main" id="{59371796-6F3C-5BCA-CF25-67DDE68CF99C}"/>
              </a:ext>
            </a:extLst>
          </p:cNvPr>
          <p:cNvSpPr/>
          <p:nvPr/>
        </p:nvSpPr>
        <p:spPr>
          <a:xfrm>
            <a:off x="1940158" y="1967660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94" name="Retângulo: Cantos Arredondados 293">
            <a:extLst>
              <a:ext uri="{FF2B5EF4-FFF2-40B4-BE49-F238E27FC236}">
                <a16:creationId xmlns:a16="http://schemas.microsoft.com/office/drawing/2014/main" id="{A6855906-80C8-38CD-1EF6-B9CF71F9CFC1}"/>
              </a:ext>
            </a:extLst>
          </p:cNvPr>
          <p:cNvSpPr/>
          <p:nvPr/>
        </p:nvSpPr>
        <p:spPr>
          <a:xfrm>
            <a:off x="4621487" y="1967660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95" name="Retângulo: Cantos Arredondados 294">
            <a:extLst>
              <a:ext uri="{FF2B5EF4-FFF2-40B4-BE49-F238E27FC236}">
                <a16:creationId xmlns:a16="http://schemas.microsoft.com/office/drawing/2014/main" id="{9AE23733-94AA-C42E-303C-0F8D6AD23672}"/>
              </a:ext>
            </a:extLst>
          </p:cNvPr>
          <p:cNvSpPr/>
          <p:nvPr/>
        </p:nvSpPr>
        <p:spPr>
          <a:xfrm>
            <a:off x="5623561" y="1967660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296" name="CaixaDeTexto 295">
            <a:extLst>
              <a:ext uri="{FF2B5EF4-FFF2-40B4-BE49-F238E27FC236}">
                <a16:creationId xmlns:a16="http://schemas.microsoft.com/office/drawing/2014/main" id="{A60CC1F6-1E2C-2258-742E-5AD356C4B92A}"/>
              </a:ext>
            </a:extLst>
          </p:cNvPr>
          <p:cNvSpPr txBox="1"/>
          <p:nvPr/>
        </p:nvSpPr>
        <p:spPr>
          <a:xfrm>
            <a:off x="228711" y="1941381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AXA</a:t>
            </a:r>
          </a:p>
        </p:txBody>
      </p:sp>
      <p:sp>
        <p:nvSpPr>
          <p:cNvPr id="297" name="CaixaDeTexto 296">
            <a:extLst>
              <a:ext uri="{FF2B5EF4-FFF2-40B4-BE49-F238E27FC236}">
                <a16:creationId xmlns:a16="http://schemas.microsoft.com/office/drawing/2014/main" id="{260BC6D9-9DFB-26F4-824E-9BC29EA5C0A1}"/>
              </a:ext>
            </a:extLst>
          </p:cNvPr>
          <p:cNvSpPr txBox="1"/>
          <p:nvPr/>
        </p:nvSpPr>
        <p:spPr>
          <a:xfrm>
            <a:off x="1986324" y="1941383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Altair Mei</a:t>
            </a:r>
          </a:p>
        </p:txBody>
      </p:sp>
      <p:sp>
        <p:nvSpPr>
          <p:cNvPr id="298" name="CaixaDeTexto 297">
            <a:extLst>
              <a:ext uri="{FF2B5EF4-FFF2-40B4-BE49-F238E27FC236}">
                <a16:creationId xmlns:a16="http://schemas.microsoft.com/office/drawing/2014/main" id="{8F51936B-AE78-C4F9-5E8A-18F7B78BD0F6}"/>
              </a:ext>
            </a:extLst>
          </p:cNvPr>
          <p:cNvSpPr txBox="1"/>
          <p:nvPr/>
        </p:nvSpPr>
        <p:spPr>
          <a:xfrm>
            <a:off x="4632648" y="1941664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(16) 99154-0340</a:t>
            </a:r>
          </a:p>
        </p:txBody>
      </p:sp>
      <p:sp>
        <p:nvSpPr>
          <p:cNvPr id="299" name="CaixaDeTexto 298">
            <a:extLst>
              <a:ext uri="{FF2B5EF4-FFF2-40B4-BE49-F238E27FC236}">
                <a16:creationId xmlns:a16="http://schemas.microsoft.com/office/drawing/2014/main" id="{1A9B99B6-97BC-7FB8-35BA-E0BE60EBD5D9}"/>
              </a:ext>
            </a:extLst>
          </p:cNvPr>
          <p:cNvSpPr txBox="1"/>
          <p:nvPr/>
        </p:nvSpPr>
        <p:spPr>
          <a:xfrm>
            <a:off x="5669280" y="1956770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altair.mei@axa.com</a:t>
            </a:r>
          </a:p>
        </p:txBody>
      </p:sp>
      <p:sp>
        <p:nvSpPr>
          <p:cNvPr id="300" name="Retângulo: Cantos Arredondados 299">
            <a:extLst>
              <a:ext uri="{FF2B5EF4-FFF2-40B4-BE49-F238E27FC236}">
                <a16:creationId xmlns:a16="http://schemas.microsoft.com/office/drawing/2014/main" id="{A8688315-72CA-4800-2F0F-B7F151C46FA1}"/>
              </a:ext>
            </a:extLst>
          </p:cNvPr>
          <p:cNvSpPr/>
          <p:nvPr/>
        </p:nvSpPr>
        <p:spPr>
          <a:xfrm>
            <a:off x="3622171" y="1967660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01" name="CaixaDeTexto 300">
            <a:extLst>
              <a:ext uri="{FF2B5EF4-FFF2-40B4-BE49-F238E27FC236}">
                <a16:creationId xmlns:a16="http://schemas.microsoft.com/office/drawing/2014/main" id="{8A0B1392-0061-FF3B-37B0-21263009EAAD}"/>
              </a:ext>
            </a:extLst>
          </p:cNvPr>
          <p:cNvSpPr txBox="1"/>
          <p:nvPr/>
        </p:nvSpPr>
        <p:spPr>
          <a:xfrm>
            <a:off x="3633333" y="1941664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303" name="Retângulo: Cantos Arredondados 302">
            <a:extLst>
              <a:ext uri="{FF2B5EF4-FFF2-40B4-BE49-F238E27FC236}">
                <a16:creationId xmlns:a16="http://schemas.microsoft.com/office/drawing/2014/main" id="{052EC99C-7CDB-4A65-F9A7-53C4BEA05D82}"/>
              </a:ext>
            </a:extLst>
          </p:cNvPr>
          <p:cNvSpPr/>
          <p:nvPr/>
        </p:nvSpPr>
        <p:spPr>
          <a:xfrm>
            <a:off x="166596" y="2158495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04" name="Retângulo: Cantos Arredondados 303">
            <a:extLst>
              <a:ext uri="{FF2B5EF4-FFF2-40B4-BE49-F238E27FC236}">
                <a16:creationId xmlns:a16="http://schemas.microsoft.com/office/drawing/2014/main" id="{7FB97BAD-D2C8-5E2D-C405-8433382DD7B2}"/>
              </a:ext>
            </a:extLst>
          </p:cNvPr>
          <p:cNvSpPr/>
          <p:nvPr/>
        </p:nvSpPr>
        <p:spPr>
          <a:xfrm>
            <a:off x="1940158" y="2157713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05" name="Retângulo: Cantos Arredondados 304">
            <a:extLst>
              <a:ext uri="{FF2B5EF4-FFF2-40B4-BE49-F238E27FC236}">
                <a16:creationId xmlns:a16="http://schemas.microsoft.com/office/drawing/2014/main" id="{1E11CAA9-492C-FB07-C96F-B33C8FDE1DB1}"/>
              </a:ext>
            </a:extLst>
          </p:cNvPr>
          <p:cNvSpPr/>
          <p:nvPr/>
        </p:nvSpPr>
        <p:spPr>
          <a:xfrm>
            <a:off x="4621487" y="2157713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06" name="Retângulo: Cantos Arredondados 305">
            <a:extLst>
              <a:ext uri="{FF2B5EF4-FFF2-40B4-BE49-F238E27FC236}">
                <a16:creationId xmlns:a16="http://schemas.microsoft.com/office/drawing/2014/main" id="{03988040-B139-170B-25AE-3BDEAC6AA454}"/>
              </a:ext>
            </a:extLst>
          </p:cNvPr>
          <p:cNvSpPr/>
          <p:nvPr/>
        </p:nvSpPr>
        <p:spPr>
          <a:xfrm>
            <a:off x="5623561" y="2157713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11" name="Retângulo: Cantos Arredondados 310">
            <a:extLst>
              <a:ext uri="{FF2B5EF4-FFF2-40B4-BE49-F238E27FC236}">
                <a16:creationId xmlns:a16="http://schemas.microsoft.com/office/drawing/2014/main" id="{7005FBB6-D7FD-8689-BAD9-EA8E33C3CE2E}"/>
              </a:ext>
            </a:extLst>
          </p:cNvPr>
          <p:cNvSpPr/>
          <p:nvPr/>
        </p:nvSpPr>
        <p:spPr>
          <a:xfrm>
            <a:off x="3622171" y="2157713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14" name="Retângulo: Cantos Arredondados 313">
            <a:extLst>
              <a:ext uri="{FF2B5EF4-FFF2-40B4-BE49-F238E27FC236}">
                <a16:creationId xmlns:a16="http://schemas.microsoft.com/office/drawing/2014/main" id="{E8BF4F4B-09EF-E02B-8852-DA74827EADBD}"/>
              </a:ext>
            </a:extLst>
          </p:cNvPr>
          <p:cNvSpPr/>
          <p:nvPr/>
        </p:nvSpPr>
        <p:spPr>
          <a:xfrm>
            <a:off x="166596" y="2348549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15" name="Retângulo: Cantos Arredondados 314">
            <a:extLst>
              <a:ext uri="{FF2B5EF4-FFF2-40B4-BE49-F238E27FC236}">
                <a16:creationId xmlns:a16="http://schemas.microsoft.com/office/drawing/2014/main" id="{F5186CBD-0AE4-B27A-3BC9-678F399B3370}"/>
              </a:ext>
            </a:extLst>
          </p:cNvPr>
          <p:cNvSpPr/>
          <p:nvPr/>
        </p:nvSpPr>
        <p:spPr>
          <a:xfrm>
            <a:off x="1940158" y="2347767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16" name="Retângulo: Cantos Arredondados 315">
            <a:extLst>
              <a:ext uri="{FF2B5EF4-FFF2-40B4-BE49-F238E27FC236}">
                <a16:creationId xmlns:a16="http://schemas.microsoft.com/office/drawing/2014/main" id="{CB70F68B-DF5C-537E-E407-752A9F461D40}"/>
              </a:ext>
            </a:extLst>
          </p:cNvPr>
          <p:cNvSpPr/>
          <p:nvPr/>
        </p:nvSpPr>
        <p:spPr>
          <a:xfrm>
            <a:off x="4621487" y="2347767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17" name="Retângulo: Cantos Arredondados 316">
            <a:extLst>
              <a:ext uri="{FF2B5EF4-FFF2-40B4-BE49-F238E27FC236}">
                <a16:creationId xmlns:a16="http://schemas.microsoft.com/office/drawing/2014/main" id="{A3A2BD6B-F4ED-1716-733A-87A03BEB886C}"/>
              </a:ext>
            </a:extLst>
          </p:cNvPr>
          <p:cNvSpPr/>
          <p:nvPr/>
        </p:nvSpPr>
        <p:spPr>
          <a:xfrm>
            <a:off x="5623561" y="2347767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18" name="CaixaDeTexto 317">
            <a:extLst>
              <a:ext uri="{FF2B5EF4-FFF2-40B4-BE49-F238E27FC236}">
                <a16:creationId xmlns:a16="http://schemas.microsoft.com/office/drawing/2014/main" id="{3A3415D1-D4C1-E51B-D196-5E4CF1653B89}"/>
              </a:ext>
            </a:extLst>
          </p:cNvPr>
          <p:cNvSpPr txBox="1"/>
          <p:nvPr/>
        </p:nvSpPr>
        <p:spPr>
          <a:xfrm>
            <a:off x="222341" y="2129765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BERKLEY</a:t>
            </a:r>
          </a:p>
        </p:txBody>
      </p:sp>
      <p:sp>
        <p:nvSpPr>
          <p:cNvPr id="319" name="CaixaDeTexto 318">
            <a:extLst>
              <a:ext uri="{FF2B5EF4-FFF2-40B4-BE49-F238E27FC236}">
                <a16:creationId xmlns:a16="http://schemas.microsoft.com/office/drawing/2014/main" id="{0E876BCD-5B57-CB0F-B4ED-D7F5F00F1ACC}"/>
              </a:ext>
            </a:extLst>
          </p:cNvPr>
          <p:cNvSpPr txBox="1"/>
          <p:nvPr/>
        </p:nvSpPr>
        <p:spPr>
          <a:xfrm>
            <a:off x="2012774" y="2131110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Adriana Vilharva</a:t>
            </a:r>
          </a:p>
        </p:txBody>
      </p:sp>
      <p:sp>
        <p:nvSpPr>
          <p:cNvPr id="320" name="CaixaDeTexto 319">
            <a:extLst>
              <a:ext uri="{FF2B5EF4-FFF2-40B4-BE49-F238E27FC236}">
                <a16:creationId xmlns:a16="http://schemas.microsoft.com/office/drawing/2014/main" id="{F0CD935E-254D-5AD3-5D75-DE71A4267262}"/>
              </a:ext>
            </a:extLst>
          </p:cNvPr>
          <p:cNvSpPr txBox="1"/>
          <p:nvPr/>
        </p:nvSpPr>
        <p:spPr>
          <a:xfrm>
            <a:off x="4643808" y="2131110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(17) 99253-9900</a:t>
            </a:r>
          </a:p>
        </p:txBody>
      </p:sp>
      <p:sp>
        <p:nvSpPr>
          <p:cNvPr id="321" name="CaixaDeTexto 320">
            <a:extLst>
              <a:ext uri="{FF2B5EF4-FFF2-40B4-BE49-F238E27FC236}">
                <a16:creationId xmlns:a16="http://schemas.microsoft.com/office/drawing/2014/main" id="{B91B4B82-A090-D566-384A-4E1C4A01033D}"/>
              </a:ext>
            </a:extLst>
          </p:cNvPr>
          <p:cNvSpPr txBox="1"/>
          <p:nvPr/>
        </p:nvSpPr>
        <p:spPr>
          <a:xfrm>
            <a:off x="5673936" y="2156825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adrianavilharva@brgenebra.com</a:t>
            </a:r>
          </a:p>
        </p:txBody>
      </p:sp>
      <p:sp>
        <p:nvSpPr>
          <p:cNvPr id="322" name="Retângulo: Cantos Arredondados 321">
            <a:extLst>
              <a:ext uri="{FF2B5EF4-FFF2-40B4-BE49-F238E27FC236}">
                <a16:creationId xmlns:a16="http://schemas.microsoft.com/office/drawing/2014/main" id="{68C143F8-3928-1DE5-DB2B-11601AAF58BB}"/>
              </a:ext>
            </a:extLst>
          </p:cNvPr>
          <p:cNvSpPr/>
          <p:nvPr/>
        </p:nvSpPr>
        <p:spPr>
          <a:xfrm>
            <a:off x="3622171" y="2347767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23" name="CaixaDeTexto 322">
            <a:extLst>
              <a:ext uri="{FF2B5EF4-FFF2-40B4-BE49-F238E27FC236}">
                <a16:creationId xmlns:a16="http://schemas.microsoft.com/office/drawing/2014/main" id="{BA4E7BD5-B56C-023B-BFB9-28712CED1115}"/>
              </a:ext>
            </a:extLst>
          </p:cNvPr>
          <p:cNvSpPr txBox="1"/>
          <p:nvPr/>
        </p:nvSpPr>
        <p:spPr>
          <a:xfrm>
            <a:off x="3624382" y="2131110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(16) 3621-1000</a:t>
            </a:r>
          </a:p>
        </p:txBody>
      </p:sp>
      <p:sp>
        <p:nvSpPr>
          <p:cNvPr id="325" name="Retângulo: Cantos Arredondados 324">
            <a:extLst>
              <a:ext uri="{FF2B5EF4-FFF2-40B4-BE49-F238E27FC236}">
                <a16:creationId xmlns:a16="http://schemas.microsoft.com/office/drawing/2014/main" id="{3A1860C9-33CC-88BB-3722-D67D2B28DD0D}"/>
              </a:ext>
            </a:extLst>
          </p:cNvPr>
          <p:cNvSpPr/>
          <p:nvPr/>
        </p:nvSpPr>
        <p:spPr>
          <a:xfrm>
            <a:off x="166596" y="2538603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26" name="Retângulo: Cantos Arredondados 325">
            <a:extLst>
              <a:ext uri="{FF2B5EF4-FFF2-40B4-BE49-F238E27FC236}">
                <a16:creationId xmlns:a16="http://schemas.microsoft.com/office/drawing/2014/main" id="{60EAFFFB-960B-1EDD-B3C5-5EB16264C0F7}"/>
              </a:ext>
            </a:extLst>
          </p:cNvPr>
          <p:cNvSpPr/>
          <p:nvPr/>
        </p:nvSpPr>
        <p:spPr>
          <a:xfrm>
            <a:off x="1940158" y="2537821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27" name="Retângulo: Cantos Arredondados 326">
            <a:extLst>
              <a:ext uri="{FF2B5EF4-FFF2-40B4-BE49-F238E27FC236}">
                <a16:creationId xmlns:a16="http://schemas.microsoft.com/office/drawing/2014/main" id="{F1CF1456-6E3D-BB16-99AD-3E8CA230FE8E}"/>
              </a:ext>
            </a:extLst>
          </p:cNvPr>
          <p:cNvSpPr/>
          <p:nvPr/>
        </p:nvSpPr>
        <p:spPr>
          <a:xfrm>
            <a:off x="4621487" y="2537821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28" name="Retângulo: Cantos Arredondados 327">
            <a:extLst>
              <a:ext uri="{FF2B5EF4-FFF2-40B4-BE49-F238E27FC236}">
                <a16:creationId xmlns:a16="http://schemas.microsoft.com/office/drawing/2014/main" id="{4DF55DB5-62DE-8174-4810-B6B6C7F584B2}"/>
              </a:ext>
            </a:extLst>
          </p:cNvPr>
          <p:cNvSpPr/>
          <p:nvPr/>
        </p:nvSpPr>
        <p:spPr>
          <a:xfrm>
            <a:off x="5623561" y="2537821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29" name="CaixaDeTexto 328">
            <a:extLst>
              <a:ext uri="{FF2B5EF4-FFF2-40B4-BE49-F238E27FC236}">
                <a16:creationId xmlns:a16="http://schemas.microsoft.com/office/drawing/2014/main" id="{7CAFD9A2-14F6-F75C-69C3-A1F1661991BC}"/>
              </a:ext>
            </a:extLst>
          </p:cNvPr>
          <p:cNvSpPr txBox="1"/>
          <p:nvPr/>
        </p:nvSpPr>
        <p:spPr>
          <a:xfrm>
            <a:off x="290828" y="2319819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BRADESCO - </a:t>
            </a:r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Auto e RE</a:t>
            </a:r>
          </a:p>
        </p:txBody>
      </p:sp>
      <p:sp>
        <p:nvSpPr>
          <p:cNvPr id="330" name="CaixaDeTexto 329">
            <a:extLst>
              <a:ext uri="{FF2B5EF4-FFF2-40B4-BE49-F238E27FC236}">
                <a16:creationId xmlns:a16="http://schemas.microsoft.com/office/drawing/2014/main" id="{22C4EF07-B02D-2AD6-786C-6D899D135B46}"/>
              </a:ext>
            </a:extLst>
          </p:cNvPr>
          <p:cNvSpPr txBox="1"/>
          <p:nvPr/>
        </p:nvSpPr>
        <p:spPr>
          <a:xfrm>
            <a:off x="1986324" y="2312763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Anderson Lessa</a:t>
            </a:r>
          </a:p>
        </p:txBody>
      </p:sp>
      <p:sp>
        <p:nvSpPr>
          <p:cNvPr id="331" name="CaixaDeTexto 330">
            <a:extLst>
              <a:ext uri="{FF2B5EF4-FFF2-40B4-BE49-F238E27FC236}">
                <a16:creationId xmlns:a16="http://schemas.microsoft.com/office/drawing/2014/main" id="{9EE295A9-D851-FA6E-3BE8-F9924997A4E7}"/>
              </a:ext>
            </a:extLst>
          </p:cNvPr>
          <p:cNvSpPr txBox="1"/>
          <p:nvPr/>
        </p:nvSpPr>
        <p:spPr>
          <a:xfrm>
            <a:off x="4621487" y="2320994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17) 99187-0715</a:t>
            </a:r>
          </a:p>
        </p:txBody>
      </p:sp>
      <p:sp>
        <p:nvSpPr>
          <p:cNvPr id="332" name="CaixaDeTexto 331">
            <a:extLst>
              <a:ext uri="{FF2B5EF4-FFF2-40B4-BE49-F238E27FC236}">
                <a16:creationId xmlns:a16="http://schemas.microsoft.com/office/drawing/2014/main" id="{205678AC-6750-C4BC-E9D9-BF681A8FCBFD}"/>
              </a:ext>
            </a:extLst>
          </p:cNvPr>
          <p:cNvSpPr txBox="1"/>
          <p:nvPr/>
        </p:nvSpPr>
        <p:spPr>
          <a:xfrm>
            <a:off x="5665199" y="2344052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anderson.lessa@bradescoseguros.com.br</a:t>
            </a:r>
          </a:p>
        </p:txBody>
      </p:sp>
      <p:sp>
        <p:nvSpPr>
          <p:cNvPr id="333" name="Retângulo: Cantos Arredondados 332">
            <a:extLst>
              <a:ext uri="{FF2B5EF4-FFF2-40B4-BE49-F238E27FC236}">
                <a16:creationId xmlns:a16="http://schemas.microsoft.com/office/drawing/2014/main" id="{262A772C-0C4E-5673-D91A-6FF8BF1CF2AF}"/>
              </a:ext>
            </a:extLst>
          </p:cNvPr>
          <p:cNvSpPr/>
          <p:nvPr/>
        </p:nvSpPr>
        <p:spPr>
          <a:xfrm>
            <a:off x="3622171" y="2537821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34" name="CaixaDeTexto 333">
            <a:extLst>
              <a:ext uri="{FF2B5EF4-FFF2-40B4-BE49-F238E27FC236}">
                <a16:creationId xmlns:a16="http://schemas.microsoft.com/office/drawing/2014/main" id="{96C7ACDD-55E7-8E28-CA27-BACC64C5D9A6}"/>
              </a:ext>
            </a:extLst>
          </p:cNvPr>
          <p:cNvSpPr txBox="1"/>
          <p:nvPr/>
        </p:nvSpPr>
        <p:spPr>
          <a:xfrm>
            <a:off x="3622171" y="2328946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(17) 3214-4466</a:t>
            </a:r>
          </a:p>
        </p:txBody>
      </p:sp>
      <p:sp>
        <p:nvSpPr>
          <p:cNvPr id="336" name="Retângulo: Cantos Arredondados 335">
            <a:extLst>
              <a:ext uri="{FF2B5EF4-FFF2-40B4-BE49-F238E27FC236}">
                <a16:creationId xmlns:a16="http://schemas.microsoft.com/office/drawing/2014/main" id="{FB6939DD-5DBE-34D3-4B8D-6B7BA12F2ADA}"/>
              </a:ext>
            </a:extLst>
          </p:cNvPr>
          <p:cNvSpPr/>
          <p:nvPr/>
        </p:nvSpPr>
        <p:spPr>
          <a:xfrm>
            <a:off x="166596" y="2728657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37" name="Retângulo: Cantos Arredondados 336">
            <a:extLst>
              <a:ext uri="{FF2B5EF4-FFF2-40B4-BE49-F238E27FC236}">
                <a16:creationId xmlns:a16="http://schemas.microsoft.com/office/drawing/2014/main" id="{04F4C3A5-C6E1-531A-95DB-160D513FADE2}"/>
              </a:ext>
            </a:extLst>
          </p:cNvPr>
          <p:cNvSpPr/>
          <p:nvPr/>
        </p:nvSpPr>
        <p:spPr>
          <a:xfrm>
            <a:off x="1940158" y="2727875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38" name="Retângulo: Cantos Arredondados 337">
            <a:extLst>
              <a:ext uri="{FF2B5EF4-FFF2-40B4-BE49-F238E27FC236}">
                <a16:creationId xmlns:a16="http://schemas.microsoft.com/office/drawing/2014/main" id="{C275C9A1-4AB6-93F1-D5EB-CA8B766C36E4}"/>
              </a:ext>
            </a:extLst>
          </p:cNvPr>
          <p:cNvSpPr/>
          <p:nvPr/>
        </p:nvSpPr>
        <p:spPr>
          <a:xfrm>
            <a:off x="4621487" y="2727875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39" name="Retângulo: Cantos Arredondados 338">
            <a:extLst>
              <a:ext uri="{FF2B5EF4-FFF2-40B4-BE49-F238E27FC236}">
                <a16:creationId xmlns:a16="http://schemas.microsoft.com/office/drawing/2014/main" id="{87450F0E-2FF5-A8EF-A357-79AD8A2BF167}"/>
              </a:ext>
            </a:extLst>
          </p:cNvPr>
          <p:cNvSpPr/>
          <p:nvPr/>
        </p:nvSpPr>
        <p:spPr>
          <a:xfrm>
            <a:off x="5623561" y="2727875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40" name="CaixaDeTexto 339">
            <a:extLst>
              <a:ext uri="{FF2B5EF4-FFF2-40B4-BE49-F238E27FC236}">
                <a16:creationId xmlns:a16="http://schemas.microsoft.com/office/drawing/2014/main" id="{68E9F135-D808-0638-B701-6811E411891F}"/>
              </a:ext>
            </a:extLst>
          </p:cNvPr>
          <p:cNvSpPr txBox="1"/>
          <p:nvPr/>
        </p:nvSpPr>
        <p:spPr>
          <a:xfrm>
            <a:off x="187342" y="2510766"/>
            <a:ext cx="17528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BRADESCO - </a:t>
            </a:r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Vida, Previdência e Viagem</a:t>
            </a:r>
          </a:p>
        </p:txBody>
      </p:sp>
      <p:sp>
        <p:nvSpPr>
          <p:cNvPr id="341" name="CaixaDeTexto 340">
            <a:extLst>
              <a:ext uri="{FF2B5EF4-FFF2-40B4-BE49-F238E27FC236}">
                <a16:creationId xmlns:a16="http://schemas.microsoft.com/office/drawing/2014/main" id="{A9CD4693-43AC-2DF8-70F4-DAF413832714}"/>
              </a:ext>
            </a:extLst>
          </p:cNvPr>
          <p:cNvSpPr txBox="1"/>
          <p:nvPr/>
        </p:nvSpPr>
        <p:spPr>
          <a:xfrm>
            <a:off x="1986324" y="2502816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Raphael Moura</a:t>
            </a:r>
          </a:p>
        </p:txBody>
      </p:sp>
      <p:sp>
        <p:nvSpPr>
          <p:cNvPr id="342" name="CaixaDeTexto 341">
            <a:extLst>
              <a:ext uri="{FF2B5EF4-FFF2-40B4-BE49-F238E27FC236}">
                <a16:creationId xmlns:a16="http://schemas.microsoft.com/office/drawing/2014/main" id="{24D3733B-6FBD-7DF6-7EA1-C756E31CAF48}"/>
              </a:ext>
            </a:extLst>
          </p:cNvPr>
          <p:cNvSpPr txBox="1"/>
          <p:nvPr/>
        </p:nvSpPr>
        <p:spPr>
          <a:xfrm>
            <a:off x="4621487" y="2511049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(17) 99201-3822</a:t>
            </a:r>
          </a:p>
        </p:txBody>
      </p:sp>
      <p:sp>
        <p:nvSpPr>
          <p:cNvPr id="343" name="CaixaDeTexto 342">
            <a:extLst>
              <a:ext uri="{FF2B5EF4-FFF2-40B4-BE49-F238E27FC236}">
                <a16:creationId xmlns:a16="http://schemas.microsoft.com/office/drawing/2014/main" id="{DA6A10F2-A31B-EB6E-881D-B69B9AD4B738}"/>
              </a:ext>
            </a:extLst>
          </p:cNvPr>
          <p:cNvSpPr txBox="1"/>
          <p:nvPr/>
        </p:nvSpPr>
        <p:spPr>
          <a:xfrm>
            <a:off x="5665199" y="2542056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raphael.moura@bradescoseguros.com.br</a:t>
            </a:r>
          </a:p>
        </p:txBody>
      </p:sp>
      <p:sp>
        <p:nvSpPr>
          <p:cNvPr id="344" name="Retângulo: Cantos Arredondados 343">
            <a:extLst>
              <a:ext uri="{FF2B5EF4-FFF2-40B4-BE49-F238E27FC236}">
                <a16:creationId xmlns:a16="http://schemas.microsoft.com/office/drawing/2014/main" id="{923E0258-E796-1B44-F693-1206CFBB55F5}"/>
              </a:ext>
            </a:extLst>
          </p:cNvPr>
          <p:cNvSpPr/>
          <p:nvPr/>
        </p:nvSpPr>
        <p:spPr>
          <a:xfrm>
            <a:off x="3622171" y="2727875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45" name="CaixaDeTexto 344">
            <a:extLst>
              <a:ext uri="{FF2B5EF4-FFF2-40B4-BE49-F238E27FC236}">
                <a16:creationId xmlns:a16="http://schemas.microsoft.com/office/drawing/2014/main" id="{E5C5411E-7B66-5323-AF41-4526A29A2B4D}"/>
              </a:ext>
            </a:extLst>
          </p:cNvPr>
          <p:cNvSpPr txBox="1"/>
          <p:nvPr/>
        </p:nvSpPr>
        <p:spPr>
          <a:xfrm>
            <a:off x="3622171" y="2519000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(17) 3214-4466</a:t>
            </a:r>
          </a:p>
        </p:txBody>
      </p:sp>
      <p:sp>
        <p:nvSpPr>
          <p:cNvPr id="347" name="Retângulo: Cantos Arredondados 346">
            <a:extLst>
              <a:ext uri="{FF2B5EF4-FFF2-40B4-BE49-F238E27FC236}">
                <a16:creationId xmlns:a16="http://schemas.microsoft.com/office/drawing/2014/main" id="{501BC2AF-B021-AE86-1C8D-690BC9D8244C}"/>
              </a:ext>
            </a:extLst>
          </p:cNvPr>
          <p:cNvSpPr/>
          <p:nvPr/>
        </p:nvSpPr>
        <p:spPr>
          <a:xfrm>
            <a:off x="166596" y="2918711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48" name="Retângulo: Cantos Arredondados 347">
            <a:extLst>
              <a:ext uri="{FF2B5EF4-FFF2-40B4-BE49-F238E27FC236}">
                <a16:creationId xmlns:a16="http://schemas.microsoft.com/office/drawing/2014/main" id="{D4D68A5C-9D1B-6073-2C15-0ECBB51A79A4}"/>
              </a:ext>
            </a:extLst>
          </p:cNvPr>
          <p:cNvSpPr/>
          <p:nvPr/>
        </p:nvSpPr>
        <p:spPr>
          <a:xfrm>
            <a:off x="1940158" y="2917930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49" name="Retângulo: Cantos Arredondados 348">
            <a:extLst>
              <a:ext uri="{FF2B5EF4-FFF2-40B4-BE49-F238E27FC236}">
                <a16:creationId xmlns:a16="http://schemas.microsoft.com/office/drawing/2014/main" id="{E89DDE13-B701-4DF8-B17A-559E85AAE9B1}"/>
              </a:ext>
            </a:extLst>
          </p:cNvPr>
          <p:cNvSpPr/>
          <p:nvPr/>
        </p:nvSpPr>
        <p:spPr>
          <a:xfrm>
            <a:off x="4621487" y="2917930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50" name="Retângulo: Cantos Arredondados 349">
            <a:extLst>
              <a:ext uri="{FF2B5EF4-FFF2-40B4-BE49-F238E27FC236}">
                <a16:creationId xmlns:a16="http://schemas.microsoft.com/office/drawing/2014/main" id="{F9918C10-A296-1B0B-E4C7-A899924CD705}"/>
              </a:ext>
            </a:extLst>
          </p:cNvPr>
          <p:cNvSpPr/>
          <p:nvPr/>
        </p:nvSpPr>
        <p:spPr>
          <a:xfrm>
            <a:off x="5623561" y="2917930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51" name="CaixaDeTexto 350">
            <a:extLst>
              <a:ext uri="{FF2B5EF4-FFF2-40B4-BE49-F238E27FC236}">
                <a16:creationId xmlns:a16="http://schemas.microsoft.com/office/drawing/2014/main" id="{DD152CFE-C771-DBED-3CFF-7A80705FC4EB}"/>
              </a:ext>
            </a:extLst>
          </p:cNvPr>
          <p:cNvSpPr txBox="1"/>
          <p:nvPr/>
        </p:nvSpPr>
        <p:spPr>
          <a:xfrm>
            <a:off x="228711" y="2708771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BRADESCO - </a:t>
            </a:r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Saúde e Odonto</a:t>
            </a:r>
          </a:p>
        </p:txBody>
      </p:sp>
      <p:sp>
        <p:nvSpPr>
          <p:cNvPr id="352" name="CaixaDeTexto 351">
            <a:extLst>
              <a:ext uri="{FF2B5EF4-FFF2-40B4-BE49-F238E27FC236}">
                <a16:creationId xmlns:a16="http://schemas.microsoft.com/office/drawing/2014/main" id="{1E29AD5F-E3EF-F076-4682-E957C926FB6F}"/>
              </a:ext>
            </a:extLst>
          </p:cNvPr>
          <p:cNvSpPr txBox="1"/>
          <p:nvPr/>
        </p:nvSpPr>
        <p:spPr>
          <a:xfrm>
            <a:off x="1986324" y="2694602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Vinicius Bassanelli</a:t>
            </a:r>
          </a:p>
        </p:txBody>
      </p:sp>
      <p:sp>
        <p:nvSpPr>
          <p:cNvPr id="353" name="CaixaDeTexto 352">
            <a:extLst>
              <a:ext uri="{FF2B5EF4-FFF2-40B4-BE49-F238E27FC236}">
                <a16:creationId xmlns:a16="http://schemas.microsoft.com/office/drawing/2014/main" id="{8AB166CE-7443-81F7-C7C4-7CC2F7AB0AAE}"/>
              </a:ext>
            </a:extLst>
          </p:cNvPr>
          <p:cNvSpPr txBox="1"/>
          <p:nvPr/>
        </p:nvSpPr>
        <p:spPr>
          <a:xfrm>
            <a:off x="4632648" y="2709054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(19) 99549-4754</a:t>
            </a:r>
          </a:p>
        </p:txBody>
      </p:sp>
      <p:sp>
        <p:nvSpPr>
          <p:cNvPr id="354" name="CaixaDeTexto 353">
            <a:extLst>
              <a:ext uri="{FF2B5EF4-FFF2-40B4-BE49-F238E27FC236}">
                <a16:creationId xmlns:a16="http://schemas.microsoft.com/office/drawing/2014/main" id="{59370DD2-DE1F-2E16-172C-E62DCBC87618}"/>
              </a:ext>
            </a:extLst>
          </p:cNvPr>
          <p:cNvSpPr txBox="1"/>
          <p:nvPr/>
        </p:nvSpPr>
        <p:spPr>
          <a:xfrm>
            <a:off x="5665199" y="2732111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vinicius.bassanelli@bradescoseguros.com.br</a:t>
            </a:r>
          </a:p>
        </p:txBody>
      </p:sp>
      <p:sp>
        <p:nvSpPr>
          <p:cNvPr id="355" name="Retângulo: Cantos Arredondados 354">
            <a:extLst>
              <a:ext uri="{FF2B5EF4-FFF2-40B4-BE49-F238E27FC236}">
                <a16:creationId xmlns:a16="http://schemas.microsoft.com/office/drawing/2014/main" id="{6583F844-4802-288E-9F79-9851F8CE3C0D}"/>
              </a:ext>
            </a:extLst>
          </p:cNvPr>
          <p:cNvSpPr/>
          <p:nvPr/>
        </p:nvSpPr>
        <p:spPr>
          <a:xfrm>
            <a:off x="3622171" y="2917930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56" name="CaixaDeTexto 355">
            <a:extLst>
              <a:ext uri="{FF2B5EF4-FFF2-40B4-BE49-F238E27FC236}">
                <a16:creationId xmlns:a16="http://schemas.microsoft.com/office/drawing/2014/main" id="{8CA85D96-2EAD-8D72-2273-43218B21E924}"/>
              </a:ext>
            </a:extLst>
          </p:cNvPr>
          <p:cNvSpPr txBox="1"/>
          <p:nvPr/>
        </p:nvSpPr>
        <p:spPr>
          <a:xfrm>
            <a:off x="3622171" y="2717006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(17) 3214-4466</a:t>
            </a:r>
          </a:p>
        </p:txBody>
      </p:sp>
      <p:sp>
        <p:nvSpPr>
          <p:cNvPr id="358" name="Retângulo: Cantos Arredondados 357">
            <a:extLst>
              <a:ext uri="{FF2B5EF4-FFF2-40B4-BE49-F238E27FC236}">
                <a16:creationId xmlns:a16="http://schemas.microsoft.com/office/drawing/2014/main" id="{78D60A20-C83C-4848-E8C7-B28AFE702F02}"/>
              </a:ext>
            </a:extLst>
          </p:cNvPr>
          <p:cNvSpPr/>
          <p:nvPr/>
        </p:nvSpPr>
        <p:spPr>
          <a:xfrm>
            <a:off x="166596" y="3108765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59" name="Retângulo: Cantos Arredondados 358">
            <a:extLst>
              <a:ext uri="{FF2B5EF4-FFF2-40B4-BE49-F238E27FC236}">
                <a16:creationId xmlns:a16="http://schemas.microsoft.com/office/drawing/2014/main" id="{DA418690-BD64-0CE9-1EBD-97B6165E01AB}"/>
              </a:ext>
            </a:extLst>
          </p:cNvPr>
          <p:cNvSpPr/>
          <p:nvPr/>
        </p:nvSpPr>
        <p:spPr>
          <a:xfrm>
            <a:off x="1940158" y="3107984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60" name="Retângulo: Cantos Arredondados 359">
            <a:extLst>
              <a:ext uri="{FF2B5EF4-FFF2-40B4-BE49-F238E27FC236}">
                <a16:creationId xmlns:a16="http://schemas.microsoft.com/office/drawing/2014/main" id="{2F4600D0-7B5F-90B7-D1DA-7623177BB511}"/>
              </a:ext>
            </a:extLst>
          </p:cNvPr>
          <p:cNvSpPr/>
          <p:nvPr/>
        </p:nvSpPr>
        <p:spPr>
          <a:xfrm>
            <a:off x="4621487" y="3107984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61" name="Retângulo: Cantos Arredondados 360">
            <a:extLst>
              <a:ext uri="{FF2B5EF4-FFF2-40B4-BE49-F238E27FC236}">
                <a16:creationId xmlns:a16="http://schemas.microsoft.com/office/drawing/2014/main" id="{2A185A7C-3D17-6DCD-A956-BF10ACD4F0F7}"/>
              </a:ext>
            </a:extLst>
          </p:cNvPr>
          <p:cNvSpPr/>
          <p:nvPr/>
        </p:nvSpPr>
        <p:spPr>
          <a:xfrm>
            <a:off x="5623561" y="3107984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62" name="CaixaDeTexto 361">
            <a:extLst>
              <a:ext uri="{FF2B5EF4-FFF2-40B4-BE49-F238E27FC236}">
                <a16:creationId xmlns:a16="http://schemas.microsoft.com/office/drawing/2014/main" id="{BC9E5D8C-4108-DBFE-B2B9-619FF8264597}"/>
              </a:ext>
            </a:extLst>
          </p:cNvPr>
          <p:cNvSpPr txBox="1"/>
          <p:nvPr/>
        </p:nvSpPr>
        <p:spPr>
          <a:xfrm>
            <a:off x="228711" y="2906776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CHUBB</a:t>
            </a:r>
          </a:p>
        </p:txBody>
      </p:sp>
      <p:sp>
        <p:nvSpPr>
          <p:cNvPr id="363" name="CaixaDeTexto 362">
            <a:extLst>
              <a:ext uri="{FF2B5EF4-FFF2-40B4-BE49-F238E27FC236}">
                <a16:creationId xmlns:a16="http://schemas.microsoft.com/office/drawing/2014/main" id="{F05D7400-6DCB-7752-8013-40A7A4FF5856}"/>
              </a:ext>
            </a:extLst>
          </p:cNvPr>
          <p:cNvSpPr txBox="1"/>
          <p:nvPr/>
        </p:nvSpPr>
        <p:spPr>
          <a:xfrm>
            <a:off x="1986324" y="2884078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Mayara Mancin</a:t>
            </a:r>
          </a:p>
        </p:txBody>
      </p:sp>
      <p:sp>
        <p:nvSpPr>
          <p:cNvPr id="364" name="CaixaDeTexto 363">
            <a:extLst>
              <a:ext uri="{FF2B5EF4-FFF2-40B4-BE49-F238E27FC236}">
                <a16:creationId xmlns:a16="http://schemas.microsoft.com/office/drawing/2014/main" id="{A994FA10-DFAD-9936-6E38-7592396FA49A}"/>
              </a:ext>
            </a:extLst>
          </p:cNvPr>
          <p:cNvSpPr txBox="1"/>
          <p:nvPr/>
        </p:nvSpPr>
        <p:spPr>
          <a:xfrm>
            <a:off x="4621487" y="2907058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(16) 99385-8200</a:t>
            </a:r>
          </a:p>
        </p:txBody>
      </p:sp>
      <p:sp>
        <p:nvSpPr>
          <p:cNvPr id="365" name="CaixaDeTexto 364">
            <a:extLst>
              <a:ext uri="{FF2B5EF4-FFF2-40B4-BE49-F238E27FC236}">
                <a16:creationId xmlns:a16="http://schemas.microsoft.com/office/drawing/2014/main" id="{ABFD9BF5-A1A8-DAC8-87E6-A5C642FC5BF3}"/>
              </a:ext>
            </a:extLst>
          </p:cNvPr>
          <p:cNvSpPr txBox="1"/>
          <p:nvPr/>
        </p:nvSpPr>
        <p:spPr>
          <a:xfrm>
            <a:off x="5665199" y="2914214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mayara.mancin@chubb.com</a:t>
            </a:r>
          </a:p>
        </p:txBody>
      </p:sp>
      <p:sp>
        <p:nvSpPr>
          <p:cNvPr id="366" name="Retângulo: Cantos Arredondados 365">
            <a:extLst>
              <a:ext uri="{FF2B5EF4-FFF2-40B4-BE49-F238E27FC236}">
                <a16:creationId xmlns:a16="http://schemas.microsoft.com/office/drawing/2014/main" id="{65309D9F-82F8-D301-F44C-A80D2DD6A9BF}"/>
              </a:ext>
            </a:extLst>
          </p:cNvPr>
          <p:cNvSpPr/>
          <p:nvPr/>
        </p:nvSpPr>
        <p:spPr>
          <a:xfrm>
            <a:off x="3622171" y="3107984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67" name="CaixaDeTexto 366">
            <a:extLst>
              <a:ext uri="{FF2B5EF4-FFF2-40B4-BE49-F238E27FC236}">
                <a16:creationId xmlns:a16="http://schemas.microsoft.com/office/drawing/2014/main" id="{94AA6FE7-7970-464D-A2BF-EA0CF91F0A9C}"/>
              </a:ext>
            </a:extLst>
          </p:cNvPr>
          <p:cNvSpPr txBox="1"/>
          <p:nvPr/>
        </p:nvSpPr>
        <p:spPr>
          <a:xfrm>
            <a:off x="3633333" y="2891155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369" name="Retângulo: Cantos Arredondados 368">
            <a:extLst>
              <a:ext uri="{FF2B5EF4-FFF2-40B4-BE49-F238E27FC236}">
                <a16:creationId xmlns:a16="http://schemas.microsoft.com/office/drawing/2014/main" id="{748EABE9-0DD8-08ED-1D77-B894040B74B7}"/>
              </a:ext>
            </a:extLst>
          </p:cNvPr>
          <p:cNvSpPr/>
          <p:nvPr/>
        </p:nvSpPr>
        <p:spPr>
          <a:xfrm>
            <a:off x="166596" y="3298819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70" name="Retângulo: Cantos Arredondados 369">
            <a:extLst>
              <a:ext uri="{FF2B5EF4-FFF2-40B4-BE49-F238E27FC236}">
                <a16:creationId xmlns:a16="http://schemas.microsoft.com/office/drawing/2014/main" id="{52300391-3143-61DD-2989-8E6519AB110D}"/>
              </a:ext>
            </a:extLst>
          </p:cNvPr>
          <p:cNvSpPr/>
          <p:nvPr/>
        </p:nvSpPr>
        <p:spPr>
          <a:xfrm>
            <a:off x="1940158" y="3298037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71" name="Retângulo: Cantos Arredondados 370">
            <a:extLst>
              <a:ext uri="{FF2B5EF4-FFF2-40B4-BE49-F238E27FC236}">
                <a16:creationId xmlns:a16="http://schemas.microsoft.com/office/drawing/2014/main" id="{81CDB535-2B33-2172-0760-BE939C5D72A2}"/>
              </a:ext>
            </a:extLst>
          </p:cNvPr>
          <p:cNvSpPr/>
          <p:nvPr/>
        </p:nvSpPr>
        <p:spPr>
          <a:xfrm>
            <a:off x="4621487" y="3298037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72" name="Retângulo: Cantos Arredondados 371">
            <a:extLst>
              <a:ext uri="{FF2B5EF4-FFF2-40B4-BE49-F238E27FC236}">
                <a16:creationId xmlns:a16="http://schemas.microsoft.com/office/drawing/2014/main" id="{195D5CD8-31FA-75C9-A605-C4312C09A359}"/>
              </a:ext>
            </a:extLst>
          </p:cNvPr>
          <p:cNvSpPr/>
          <p:nvPr/>
        </p:nvSpPr>
        <p:spPr>
          <a:xfrm>
            <a:off x="5623561" y="3298037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73" name="CaixaDeTexto 372">
            <a:extLst>
              <a:ext uri="{FF2B5EF4-FFF2-40B4-BE49-F238E27FC236}">
                <a16:creationId xmlns:a16="http://schemas.microsoft.com/office/drawing/2014/main" id="{5E6C422A-50B5-57C1-81CD-7A2286601274}"/>
              </a:ext>
            </a:extLst>
          </p:cNvPr>
          <p:cNvSpPr txBox="1"/>
          <p:nvPr/>
        </p:nvSpPr>
        <p:spPr>
          <a:xfrm>
            <a:off x="228711" y="3088879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CLINIPAM</a:t>
            </a:r>
          </a:p>
        </p:txBody>
      </p:sp>
      <p:sp>
        <p:nvSpPr>
          <p:cNvPr id="374" name="CaixaDeTexto 373">
            <a:extLst>
              <a:ext uri="{FF2B5EF4-FFF2-40B4-BE49-F238E27FC236}">
                <a16:creationId xmlns:a16="http://schemas.microsoft.com/office/drawing/2014/main" id="{2DD3D727-D643-5B97-0DF0-66E083A346F9}"/>
              </a:ext>
            </a:extLst>
          </p:cNvPr>
          <p:cNvSpPr txBox="1"/>
          <p:nvPr/>
        </p:nvSpPr>
        <p:spPr>
          <a:xfrm>
            <a:off x="1986324" y="3088881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Gabriela Capra</a:t>
            </a:r>
          </a:p>
        </p:txBody>
      </p:sp>
      <p:sp>
        <p:nvSpPr>
          <p:cNvPr id="375" name="CaixaDeTexto 374">
            <a:extLst>
              <a:ext uri="{FF2B5EF4-FFF2-40B4-BE49-F238E27FC236}">
                <a16:creationId xmlns:a16="http://schemas.microsoft.com/office/drawing/2014/main" id="{2EA9A06D-D5D0-586E-0E5C-D0DE6DD5C543}"/>
              </a:ext>
            </a:extLst>
          </p:cNvPr>
          <p:cNvSpPr txBox="1"/>
          <p:nvPr/>
        </p:nvSpPr>
        <p:spPr>
          <a:xfrm>
            <a:off x="4632648" y="3089161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(14) 99891-9062</a:t>
            </a:r>
          </a:p>
        </p:txBody>
      </p:sp>
      <p:sp>
        <p:nvSpPr>
          <p:cNvPr id="376" name="CaixaDeTexto 375">
            <a:extLst>
              <a:ext uri="{FF2B5EF4-FFF2-40B4-BE49-F238E27FC236}">
                <a16:creationId xmlns:a16="http://schemas.microsoft.com/office/drawing/2014/main" id="{5EBC12F5-DE4F-9280-CC03-9B11F9D12AA7}"/>
              </a:ext>
            </a:extLst>
          </p:cNvPr>
          <p:cNvSpPr txBox="1"/>
          <p:nvPr/>
        </p:nvSpPr>
        <p:spPr>
          <a:xfrm>
            <a:off x="5623561" y="3096317"/>
            <a:ext cx="176951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gabrielacapra@unipamplanosdesaude.com.br</a:t>
            </a:r>
          </a:p>
        </p:txBody>
      </p:sp>
      <p:sp>
        <p:nvSpPr>
          <p:cNvPr id="377" name="Retângulo: Cantos Arredondados 376">
            <a:extLst>
              <a:ext uri="{FF2B5EF4-FFF2-40B4-BE49-F238E27FC236}">
                <a16:creationId xmlns:a16="http://schemas.microsoft.com/office/drawing/2014/main" id="{7CB1FD8B-82D4-C564-13E2-9E971F847A73}"/>
              </a:ext>
            </a:extLst>
          </p:cNvPr>
          <p:cNvSpPr/>
          <p:nvPr/>
        </p:nvSpPr>
        <p:spPr>
          <a:xfrm>
            <a:off x="3622171" y="3298037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78" name="CaixaDeTexto 377">
            <a:extLst>
              <a:ext uri="{FF2B5EF4-FFF2-40B4-BE49-F238E27FC236}">
                <a16:creationId xmlns:a16="http://schemas.microsoft.com/office/drawing/2014/main" id="{CBA677D6-7D48-13DD-AFD2-578B5FC9C449}"/>
              </a:ext>
            </a:extLst>
          </p:cNvPr>
          <p:cNvSpPr txBox="1"/>
          <p:nvPr/>
        </p:nvSpPr>
        <p:spPr>
          <a:xfrm>
            <a:off x="3644492" y="3081211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380" name="Retângulo: Cantos Arredondados 379">
            <a:extLst>
              <a:ext uri="{FF2B5EF4-FFF2-40B4-BE49-F238E27FC236}">
                <a16:creationId xmlns:a16="http://schemas.microsoft.com/office/drawing/2014/main" id="{73319A0C-0A06-266D-9DE9-A128D30DD1F5}"/>
              </a:ext>
            </a:extLst>
          </p:cNvPr>
          <p:cNvSpPr/>
          <p:nvPr/>
        </p:nvSpPr>
        <p:spPr>
          <a:xfrm>
            <a:off x="166596" y="3488873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81" name="Retângulo: Cantos Arredondados 380">
            <a:extLst>
              <a:ext uri="{FF2B5EF4-FFF2-40B4-BE49-F238E27FC236}">
                <a16:creationId xmlns:a16="http://schemas.microsoft.com/office/drawing/2014/main" id="{00EC3D84-C459-8060-E42A-C3EC67449796}"/>
              </a:ext>
            </a:extLst>
          </p:cNvPr>
          <p:cNvSpPr/>
          <p:nvPr/>
        </p:nvSpPr>
        <p:spPr>
          <a:xfrm>
            <a:off x="1940158" y="3488091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82" name="Retângulo: Cantos Arredondados 381">
            <a:extLst>
              <a:ext uri="{FF2B5EF4-FFF2-40B4-BE49-F238E27FC236}">
                <a16:creationId xmlns:a16="http://schemas.microsoft.com/office/drawing/2014/main" id="{E0ECC85D-0621-B5A7-395C-DFCAF2E73B85}"/>
              </a:ext>
            </a:extLst>
          </p:cNvPr>
          <p:cNvSpPr/>
          <p:nvPr/>
        </p:nvSpPr>
        <p:spPr>
          <a:xfrm>
            <a:off x="4621487" y="3488091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83" name="Retângulo: Cantos Arredondados 382">
            <a:extLst>
              <a:ext uri="{FF2B5EF4-FFF2-40B4-BE49-F238E27FC236}">
                <a16:creationId xmlns:a16="http://schemas.microsoft.com/office/drawing/2014/main" id="{B29A9724-4E8E-1624-5A00-E9C18D2B7250}"/>
              </a:ext>
            </a:extLst>
          </p:cNvPr>
          <p:cNvSpPr/>
          <p:nvPr/>
        </p:nvSpPr>
        <p:spPr>
          <a:xfrm>
            <a:off x="5623561" y="3488091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84" name="CaixaDeTexto 383">
            <a:extLst>
              <a:ext uri="{FF2B5EF4-FFF2-40B4-BE49-F238E27FC236}">
                <a16:creationId xmlns:a16="http://schemas.microsoft.com/office/drawing/2014/main" id="{42305F7D-BA6C-239D-B5D1-30827B0E4B2E}"/>
              </a:ext>
            </a:extLst>
          </p:cNvPr>
          <p:cNvSpPr txBox="1"/>
          <p:nvPr/>
        </p:nvSpPr>
        <p:spPr>
          <a:xfrm>
            <a:off x="228711" y="3278933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ESSOR</a:t>
            </a:r>
          </a:p>
        </p:txBody>
      </p:sp>
      <p:sp>
        <p:nvSpPr>
          <p:cNvPr id="385" name="CaixaDeTexto 384">
            <a:extLst>
              <a:ext uri="{FF2B5EF4-FFF2-40B4-BE49-F238E27FC236}">
                <a16:creationId xmlns:a16="http://schemas.microsoft.com/office/drawing/2014/main" id="{DE4D093C-A0C0-CB03-3C94-1CED869581A5}"/>
              </a:ext>
            </a:extLst>
          </p:cNvPr>
          <p:cNvSpPr txBox="1"/>
          <p:nvPr/>
        </p:nvSpPr>
        <p:spPr>
          <a:xfrm>
            <a:off x="1986324" y="3286887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Pedro Dorte</a:t>
            </a:r>
          </a:p>
        </p:txBody>
      </p:sp>
      <p:sp>
        <p:nvSpPr>
          <p:cNvPr id="386" name="CaixaDeTexto 385">
            <a:extLst>
              <a:ext uri="{FF2B5EF4-FFF2-40B4-BE49-F238E27FC236}">
                <a16:creationId xmlns:a16="http://schemas.microsoft.com/office/drawing/2014/main" id="{3A4BD5DA-51F8-2BB4-D219-8C095AD82FAC}"/>
              </a:ext>
            </a:extLst>
          </p:cNvPr>
          <p:cNvSpPr txBox="1"/>
          <p:nvPr/>
        </p:nvSpPr>
        <p:spPr>
          <a:xfrm>
            <a:off x="4621487" y="3271266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(18) 99621-3458</a:t>
            </a:r>
          </a:p>
        </p:txBody>
      </p:sp>
      <p:sp>
        <p:nvSpPr>
          <p:cNvPr id="387" name="CaixaDeTexto 386">
            <a:extLst>
              <a:ext uri="{FF2B5EF4-FFF2-40B4-BE49-F238E27FC236}">
                <a16:creationId xmlns:a16="http://schemas.microsoft.com/office/drawing/2014/main" id="{D4416B05-1857-3A1A-146D-0EF497DBDB30}"/>
              </a:ext>
            </a:extLst>
          </p:cNvPr>
          <p:cNvSpPr txBox="1"/>
          <p:nvPr/>
        </p:nvSpPr>
        <p:spPr>
          <a:xfrm>
            <a:off x="5665199" y="3286371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pedro@multisegassessoria.com.br</a:t>
            </a:r>
          </a:p>
        </p:txBody>
      </p:sp>
      <p:sp>
        <p:nvSpPr>
          <p:cNvPr id="388" name="Retângulo: Cantos Arredondados 387">
            <a:extLst>
              <a:ext uri="{FF2B5EF4-FFF2-40B4-BE49-F238E27FC236}">
                <a16:creationId xmlns:a16="http://schemas.microsoft.com/office/drawing/2014/main" id="{746F6ACF-176E-B2AC-4994-850C3CFA585B}"/>
              </a:ext>
            </a:extLst>
          </p:cNvPr>
          <p:cNvSpPr/>
          <p:nvPr/>
        </p:nvSpPr>
        <p:spPr>
          <a:xfrm>
            <a:off x="3622171" y="3488091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89" name="CaixaDeTexto 388">
            <a:extLst>
              <a:ext uri="{FF2B5EF4-FFF2-40B4-BE49-F238E27FC236}">
                <a16:creationId xmlns:a16="http://schemas.microsoft.com/office/drawing/2014/main" id="{F11F29AB-90FA-2B5C-96C3-1FE1DD73C44E}"/>
              </a:ext>
            </a:extLst>
          </p:cNvPr>
          <p:cNvSpPr txBox="1"/>
          <p:nvPr/>
        </p:nvSpPr>
        <p:spPr>
          <a:xfrm>
            <a:off x="3633333" y="3279217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(18) 3691-3877</a:t>
            </a:r>
          </a:p>
        </p:txBody>
      </p:sp>
      <p:sp>
        <p:nvSpPr>
          <p:cNvPr id="391" name="Retângulo: Cantos Arredondados 390">
            <a:extLst>
              <a:ext uri="{FF2B5EF4-FFF2-40B4-BE49-F238E27FC236}">
                <a16:creationId xmlns:a16="http://schemas.microsoft.com/office/drawing/2014/main" id="{2D866678-ED49-AFF5-79A9-4235711BAF92}"/>
              </a:ext>
            </a:extLst>
          </p:cNvPr>
          <p:cNvSpPr/>
          <p:nvPr/>
        </p:nvSpPr>
        <p:spPr>
          <a:xfrm>
            <a:off x="166596" y="3678927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92" name="Retângulo: Cantos Arredondados 391">
            <a:extLst>
              <a:ext uri="{FF2B5EF4-FFF2-40B4-BE49-F238E27FC236}">
                <a16:creationId xmlns:a16="http://schemas.microsoft.com/office/drawing/2014/main" id="{18AB5B41-25DF-7C33-49E1-FEA1AD3FBBE5}"/>
              </a:ext>
            </a:extLst>
          </p:cNvPr>
          <p:cNvSpPr/>
          <p:nvPr/>
        </p:nvSpPr>
        <p:spPr>
          <a:xfrm>
            <a:off x="1940158" y="3678145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93" name="Retângulo: Cantos Arredondados 392">
            <a:extLst>
              <a:ext uri="{FF2B5EF4-FFF2-40B4-BE49-F238E27FC236}">
                <a16:creationId xmlns:a16="http://schemas.microsoft.com/office/drawing/2014/main" id="{D35B622F-6B9A-15D4-B64D-D55FEA353335}"/>
              </a:ext>
            </a:extLst>
          </p:cNvPr>
          <p:cNvSpPr/>
          <p:nvPr/>
        </p:nvSpPr>
        <p:spPr>
          <a:xfrm>
            <a:off x="4621487" y="3678145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94" name="Retângulo: Cantos Arredondados 393">
            <a:extLst>
              <a:ext uri="{FF2B5EF4-FFF2-40B4-BE49-F238E27FC236}">
                <a16:creationId xmlns:a16="http://schemas.microsoft.com/office/drawing/2014/main" id="{C48A7F9A-4E4F-D110-81EC-C9946BEBA13E}"/>
              </a:ext>
            </a:extLst>
          </p:cNvPr>
          <p:cNvSpPr/>
          <p:nvPr/>
        </p:nvSpPr>
        <p:spPr>
          <a:xfrm>
            <a:off x="5623561" y="3678145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95" name="CaixaDeTexto 394">
            <a:extLst>
              <a:ext uri="{FF2B5EF4-FFF2-40B4-BE49-F238E27FC236}">
                <a16:creationId xmlns:a16="http://schemas.microsoft.com/office/drawing/2014/main" id="{F51FA1EE-0406-2800-B8DD-BA88FAC469CD}"/>
              </a:ext>
            </a:extLst>
          </p:cNvPr>
          <p:cNvSpPr txBox="1"/>
          <p:nvPr/>
        </p:nvSpPr>
        <p:spPr>
          <a:xfrm>
            <a:off x="228711" y="3476939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EXCELSIOR</a:t>
            </a:r>
          </a:p>
        </p:txBody>
      </p:sp>
      <p:sp>
        <p:nvSpPr>
          <p:cNvPr id="396" name="CaixaDeTexto 395">
            <a:extLst>
              <a:ext uri="{FF2B5EF4-FFF2-40B4-BE49-F238E27FC236}">
                <a16:creationId xmlns:a16="http://schemas.microsoft.com/office/drawing/2014/main" id="{217626C9-0F30-41B5-552B-A4CF1AF52DD9}"/>
              </a:ext>
            </a:extLst>
          </p:cNvPr>
          <p:cNvSpPr txBox="1"/>
          <p:nvPr/>
        </p:nvSpPr>
        <p:spPr>
          <a:xfrm>
            <a:off x="1986324" y="3468989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Marcos Caetano</a:t>
            </a:r>
          </a:p>
        </p:txBody>
      </p:sp>
      <p:sp>
        <p:nvSpPr>
          <p:cNvPr id="397" name="CaixaDeTexto 396">
            <a:extLst>
              <a:ext uri="{FF2B5EF4-FFF2-40B4-BE49-F238E27FC236}">
                <a16:creationId xmlns:a16="http://schemas.microsoft.com/office/drawing/2014/main" id="{0B8F4132-5F1B-70F3-A725-5F0D6976089F}"/>
              </a:ext>
            </a:extLst>
          </p:cNvPr>
          <p:cNvSpPr txBox="1"/>
          <p:nvPr/>
        </p:nvSpPr>
        <p:spPr>
          <a:xfrm>
            <a:off x="4621487" y="3469271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(15) 98137-2002</a:t>
            </a:r>
          </a:p>
        </p:txBody>
      </p:sp>
      <p:sp>
        <p:nvSpPr>
          <p:cNvPr id="398" name="CaixaDeTexto 397">
            <a:extLst>
              <a:ext uri="{FF2B5EF4-FFF2-40B4-BE49-F238E27FC236}">
                <a16:creationId xmlns:a16="http://schemas.microsoft.com/office/drawing/2014/main" id="{55AC4F95-4EC2-1D88-6FBA-5C580D551AB7}"/>
              </a:ext>
            </a:extLst>
          </p:cNvPr>
          <p:cNvSpPr txBox="1"/>
          <p:nvPr/>
        </p:nvSpPr>
        <p:spPr>
          <a:xfrm>
            <a:off x="5665199" y="3484376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inspetoria.sorocaba@uol.com.br</a:t>
            </a:r>
          </a:p>
        </p:txBody>
      </p:sp>
      <p:sp>
        <p:nvSpPr>
          <p:cNvPr id="399" name="Retângulo: Cantos Arredondados 398">
            <a:extLst>
              <a:ext uri="{FF2B5EF4-FFF2-40B4-BE49-F238E27FC236}">
                <a16:creationId xmlns:a16="http://schemas.microsoft.com/office/drawing/2014/main" id="{CE388FE1-13A8-6700-E790-DF2D41116A33}"/>
              </a:ext>
            </a:extLst>
          </p:cNvPr>
          <p:cNvSpPr/>
          <p:nvPr/>
        </p:nvSpPr>
        <p:spPr>
          <a:xfrm>
            <a:off x="3622171" y="3678145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00" name="CaixaDeTexto 399">
            <a:extLst>
              <a:ext uri="{FF2B5EF4-FFF2-40B4-BE49-F238E27FC236}">
                <a16:creationId xmlns:a16="http://schemas.microsoft.com/office/drawing/2014/main" id="{CBDAF26C-C347-C3CD-F4A4-545D3CDAFAFA}"/>
              </a:ext>
            </a:extLst>
          </p:cNvPr>
          <p:cNvSpPr txBox="1"/>
          <p:nvPr/>
        </p:nvSpPr>
        <p:spPr>
          <a:xfrm>
            <a:off x="3633333" y="3461319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(15) 3234-6378</a:t>
            </a:r>
          </a:p>
        </p:txBody>
      </p:sp>
      <p:sp>
        <p:nvSpPr>
          <p:cNvPr id="402" name="Retângulo: Cantos Arredondados 401">
            <a:extLst>
              <a:ext uri="{FF2B5EF4-FFF2-40B4-BE49-F238E27FC236}">
                <a16:creationId xmlns:a16="http://schemas.microsoft.com/office/drawing/2014/main" id="{4C1914A4-5019-9B2F-3966-9A86A75C0FF6}"/>
              </a:ext>
            </a:extLst>
          </p:cNvPr>
          <p:cNvSpPr/>
          <p:nvPr/>
        </p:nvSpPr>
        <p:spPr>
          <a:xfrm>
            <a:off x="166596" y="3868981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 dirty="0"/>
          </a:p>
        </p:txBody>
      </p:sp>
      <p:sp>
        <p:nvSpPr>
          <p:cNvPr id="403" name="Retângulo: Cantos Arredondados 402">
            <a:extLst>
              <a:ext uri="{FF2B5EF4-FFF2-40B4-BE49-F238E27FC236}">
                <a16:creationId xmlns:a16="http://schemas.microsoft.com/office/drawing/2014/main" id="{F7AE29B5-F16A-D7E4-8E22-618BB9ADF90B}"/>
              </a:ext>
            </a:extLst>
          </p:cNvPr>
          <p:cNvSpPr/>
          <p:nvPr/>
        </p:nvSpPr>
        <p:spPr>
          <a:xfrm>
            <a:off x="1940158" y="3868200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04" name="Retângulo: Cantos Arredondados 403">
            <a:extLst>
              <a:ext uri="{FF2B5EF4-FFF2-40B4-BE49-F238E27FC236}">
                <a16:creationId xmlns:a16="http://schemas.microsoft.com/office/drawing/2014/main" id="{44F7E65A-E7A8-4777-026D-D816ABE02CAA}"/>
              </a:ext>
            </a:extLst>
          </p:cNvPr>
          <p:cNvSpPr/>
          <p:nvPr/>
        </p:nvSpPr>
        <p:spPr>
          <a:xfrm>
            <a:off x="4621487" y="3868200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05" name="Retângulo: Cantos Arredondados 404">
            <a:extLst>
              <a:ext uri="{FF2B5EF4-FFF2-40B4-BE49-F238E27FC236}">
                <a16:creationId xmlns:a16="http://schemas.microsoft.com/office/drawing/2014/main" id="{DC51E0BA-AA00-BBF7-B99C-9617BE1D51E6}"/>
              </a:ext>
            </a:extLst>
          </p:cNvPr>
          <p:cNvSpPr/>
          <p:nvPr/>
        </p:nvSpPr>
        <p:spPr>
          <a:xfrm>
            <a:off x="5623561" y="3868200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06" name="CaixaDeTexto 405">
            <a:extLst>
              <a:ext uri="{FF2B5EF4-FFF2-40B4-BE49-F238E27FC236}">
                <a16:creationId xmlns:a16="http://schemas.microsoft.com/office/drawing/2014/main" id="{1252D77A-5F5B-69EB-A52E-A4A23E6EC6BA}"/>
              </a:ext>
            </a:extLst>
          </p:cNvPr>
          <p:cNvSpPr txBox="1"/>
          <p:nvPr/>
        </p:nvSpPr>
        <p:spPr>
          <a:xfrm>
            <a:off x="228711" y="3659041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EZZE</a:t>
            </a:r>
          </a:p>
        </p:txBody>
      </p:sp>
      <p:sp>
        <p:nvSpPr>
          <p:cNvPr id="407" name="CaixaDeTexto 406">
            <a:extLst>
              <a:ext uri="{FF2B5EF4-FFF2-40B4-BE49-F238E27FC236}">
                <a16:creationId xmlns:a16="http://schemas.microsoft.com/office/drawing/2014/main" id="{4744D2E9-CB11-9DBB-DCF6-DA1166F85C50}"/>
              </a:ext>
            </a:extLst>
          </p:cNvPr>
          <p:cNvSpPr txBox="1"/>
          <p:nvPr/>
        </p:nvSpPr>
        <p:spPr>
          <a:xfrm>
            <a:off x="1986324" y="3651091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Ricardo Cremasco</a:t>
            </a:r>
          </a:p>
        </p:txBody>
      </p:sp>
      <p:sp>
        <p:nvSpPr>
          <p:cNvPr id="408" name="CaixaDeTexto 407">
            <a:extLst>
              <a:ext uri="{FF2B5EF4-FFF2-40B4-BE49-F238E27FC236}">
                <a16:creationId xmlns:a16="http://schemas.microsoft.com/office/drawing/2014/main" id="{9034D6BB-03AB-24F7-00D0-FDD611EAD3F0}"/>
              </a:ext>
            </a:extLst>
          </p:cNvPr>
          <p:cNvSpPr txBox="1"/>
          <p:nvPr/>
        </p:nvSpPr>
        <p:spPr>
          <a:xfrm>
            <a:off x="4621487" y="3651372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(17) 99104-4914</a:t>
            </a:r>
          </a:p>
        </p:txBody>
      </p:sp>
      <p:sp>
        <p:nvSpPr>
          <p:cNvPr id="409" name="CaixaDeTexto 408">
            <a:extLst>
              <a:ext uri="{FF2B5EF4-FFF2-40B4-BE49-F238E27FC236}">
                <a16:creationId xmlns:a16="http://schemas.microsoft.com/office/drawing/2014/main" id="{AB63DEA7-B10A-3547-3E90-58E49A96D0D6}"/>
              </a:ext>
            </a:extLst>
          </p:cNvPr>
          <p:cNvSpPr txBox="1"/>
          <p:nvPr/>
        </p:nvSpPr>
        <p:spPr>
          <a:xfrm>
            <a:off x="5665199" y="3666479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ricardo.cremasco@ezzeseguros.com.br</a:t>
            </a:r>
          </a:p>
        </p:txBody>
      </p:sp>
      <p:sp>
        <p:nvSpPr>
          <p:cNvPr id="410" name="Retângulo: Cantos Arredondados 409">
            <a:extLst>
              <a:ext uri="{FF2B5EF4-FFF2-40B4-BE49-F238E27FC236}">
                <a16:creationId xmlns:a16="http://schemas.microsoft.com/office/drawing/2014/main" id="{DE6C864A-5E44-F7E8-9140-515DF416B38B}"/>
              </a:ext>
            </a:extLst>
          </p:cNvPr>
          <p:cNvSpPr/>
          <p:nvPr/>
        </p:nvSpPr>
        <p:spPr>
          <a:xfrm>
            <a:off x="3622171" y="3868200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11" name="CaixaDeTexto 410">
            <a:extLst>
              <a:ext uri="{FF2B5EF4-FFF2-40B4-BE49-F238E27FC236}">
                <a16:creationId xmlns:a16="http://schemas.microsoft.com/office/drawing/2014/main" id="{F7946477-465E-169F-05B4-B2454E03011D}"/>
              </a:ext>
            </a:extLst>
          </p:cNvPr>
          <p:cNvSpPr txBox="1"/>
          <p:nvPr/>
        </p:nvSpPr>
        <p:spPr>
          <a:xfrm>
            <a:off x="3644492" y="3651372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413" name="Retângulo: Cantos Arredondados 412">
            <a:extLst>
              <a:ext uri="{FF2B5EF4-FFF2-40B4-BE49-F238E27FC236}">
                <a16:creationId xmlns:a16="http://schemas.microsoft.com/office/drawing/2014/main" id="{8AD9E06B-0ACE-B03C-77A3-B59DABBDF561}"/>
              </a:ext>
            </a:extLst>
          </p:cNvPr>
          <p:cNvSpPr/>
          <p:nvPr/>
        </p:nvSpPr>
        <p:spPr>
          <a:xfrm>
            <a:off x="166596" y="4059035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14" name="Retângulo: Cantos Arredondados 413">
            <a:extLst>
              <a:ext uri="{FF2B5EF4-FFF2-40B4-BE49-F238E27FC236}">
                <a16:creationId xmlns:a16="http://schemas.microsoft.com/office/drawing/2014/main" id="{99FBBB91-BFD4-90CC-651D-495646C4BE68}"/>
              </a:ext>
            </a:extLst>
          </p:cNvPr>
          <p:cNvSpPr/>
          <p:nvPr/>
        </p:nvSpPr>
        <p:spPr>
          <a:xfrm>
            <a:off x="1940158" y="4058254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15" name="Retângulo: Cantos Arredondados 414">
            <a:extLst>
              <a:ext uri="{FF2B5EF4-FFF2-40B4-BE49-F238E27FC236}">
                <a16:creationId xmlns:a16="http://schemas.microsoft.com/office/drawing/2014/main" id="{47B1A327-C154-9808-ACAA-D059C58F3333}"/>
              </a:ext>
            </a:extLst>
          </p:cNvPr>
          <p:cNvSpPr/>
          <p:nvPr/>
        </p:nvSpPr>
        <p:spPr>
          <a:xfrm>
            <a:off x="4621487" y="4058254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16" name="Retângulo: Cantos Arredondados 415">
            <a:extLst>
              <a:ext uri="{FF2B5EF4-FFF2-40B4-BE49-F238E27FC236}">
                <a16:creationId xmlns:a16="http://schemas.microsoft.com/office/drawing/2014/main" id="{CB31EA45-95FF-7122-605C-D139563A598F}"/>
              </a:ext>
            </a:extLst>
          </p:cNvPr>
          <p:cNvSpPr/>
          <p:nvPr/>
        </p:nvSpPr>
        <p:spPr>
          <a:xfrm>
            <a:off x="5623561" y="4058254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17" name="CaixaDeTexto 416">
            <a:extLst>
              <a:ext uri="{FF2B5EF4-FFF2-40B4-BE49-F238E27FC236}">
                <a16:creationId xmlns:a16="http://schemas.microsoft.com/office/drawing/2014/main" id="{4B11B604-4C6A-C520-0DE2-EB9E5266F5E1}"/>
              </a:ext>
            </a:extLst>
          </p:cNvPr>
          <p:cNvSpPr txBox="1"/>
          <p:nvPr/>
        </p:nvSpPr>
        <p:spPr>
          <a:xfrm>
            <a:off x="228711" y="4031975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FAIRFAX</a:t>
            </a:r>
          </a:p>
        </p:txBody>
      </p:sp>
      <p:sp>
        <p:nvSpPr>
          <p:cNvPr id="418" name="CaixaDeTexto 417">
            <a:extLst>
              <a:ext uri="{FF2B5EF4-FFF2-40B4-BE49-F238E27FC236}">
                <a16:creationId xmlns:a16="http://schemas.microsoft.com/office/drawing/2014/main" id="{5A672945-E4AA-5B4C-1614-5FAB126C6862}"/>
              </a:ext>
            </a:extLst>
          </p:cNvPr>
          <p:cNvSpPr txBox="1"/>
          <p:nvPr/>
        </p:nvSpPr>
        <p:spPr>
          <a:xfrm>
            <a:off x="1986324" y="4031976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Thiago Cruz</a:t>
            </a:r>
          </a:p>
        </p:txBody>
      </p:sp>
      <p:sp>
        <p:nvSpPr>
          <p:cNvPr id="419" name="CaixaDeTexto 418">
            <a:extLst>
              <a:ext uri="{FF2B5EF4-FFF2-40B4-BE49-F238E27FC236}">
                <a16:creationId xmlns:a16="http://schemas.microsoft.com/office/drawing/2014/main" id="{1E484EE4-436E-21F9-6228-056A4ECCD430}"/>
              </a:ext>
            </a:extLst>
          </p:cNvPr>
          <p:cNvSpPr txBox="1"/>
          <p:nvPr/>
        </p:nvSpPr>
        <p:spPr>
          <a:xfrm>
            <a:off x="4632648" y="4032257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(11) 91770-8042</a:t>
            </a:r>
          </a:p>
        </p:txBody>
      </p:sp>
      <p:sp>
        <p:nvSpPr>
          <p:cNvPr id="420" name="CaixaDeTexto 419">
            <a:extLst>
              <a:ext uri="{FF2B5EF4-FFF2-40B4-BE49-F238E27FC236}">
                <a16:creationId xmlns:a16="http://schemas.microsoft.com/office/drawing/2014/main" id="{0D11A6CD-13C5-F1F7-0A1C-54CD5947C515}"/>
              </a:ext>
            </a:extLst>
          </p:cNvPr>
          <p:cNvSpPr txBox="1"/>
          <p:nvPr/>
        </p:nvSpPr>
        <p:spPr>
          <a:xfrm>
            <a:off x="5669280" y="4047363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thiago.cruz@fairfax.com.br</a:t>
            </a:r>
          </a:p>
        </p:txBody>
      </p:sp>
      <p:sp>
        <p:nvSpPr>
          <p:cNvPr id="421" name="Retângulo: Cantos Arredondados 420">
            <a:extLst>
              <a:ext uri="{FF2B5EF4-FFF2-40B4-BE49-F238E27FC236}">
                <a16:creationId xmlns:a16="http://schemas.microsoft.com/office/drawing/2014/main" id="{557440F8-7924-02AB-517E-37DB42D0FE1A}"/>
              </a:ext>
            </a:extLst>
          </p:cNvPr>
          <p:cNvSpPr/>
          <p:nvPr/>
        </p:nvSpPr>
        <p:spPr>
          <a:xfrm>
            <a:off x="3622171" y="4058254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22" name="CaixaDeTexto 421">
            <a:extLst>
              <a:ext uri="{FF2B5EF4-FFF2-40B4-BE49-F238E27FC236}">
                <a16:creationId xmlns:a16="http://schemas.microsoft.com/office/drawing/2014/main" id="{C2A69150-91BA-1079-5F62-E5957A663D0F}"/>
              </a:ext>
            </a:extLst>
          </p:cNvPr>
          <p:cNvSpPr txBox="1"/>
          <p:nvPr/>
        </p:nvSpPr>
        <p:spPr>
          <a:xfrm>
            <a:off x="3633333" y="4032257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424" name="Retângulo: Cantos Arredondados 423">
            <a:extLst>
              <a:ext uri="{FF2B5EF4-FFF2-40B4-BE49-F238E27FC236}">
                <a16:creationId xmlns:a16="http://schemas.microsoft.com/office/drawing/2014/main" id="{FF082915-8DE0-B68B-A613-0FA5B4370A9E}"/>
              </a:ext>
            </a:extLst>
          </p:cNvPr>
          <p:cNvSpPr/>
          <p:nvPr/>
        </p:nvSpPr>
        <p:spPr>
          <a:xfrm>
            <a:off x="166596" y="4249089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25" name="Retângulo: Cantos Arredondados 424">
            <a:extLst>
              <a:ext uri="{FF2B5EF4-FFF2-40B4-BE49-F238E27FC236}">
                <a16:creationId xmlns:a16="http://schemas.microsoft.com/office/drawing/2014/main" id="{93429E96-1788-280E-4172-63855C6835FD}"/>
              </a:ext>
            </a:extLst>
          </p:cNvPr>
          <p:cNvSpPr/>
          <p:nvPr/>
        </p:nvSpPr>
        <p:spPr>
          <a:xfrm>
            <a:off x="1940158" y="4248308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26" name="Retângulo: Cantos Arredondados 425">
            <a:extLst>
              <a:ext uri="{FF2B5EF4-FFF2-40B4-BE49-F238E27FC236}">
                <a16:creationId xmlns:a16="http://schemas.microsoft.com/office/drawing/2014/main" id="{601F2A51-D43C-630A-6701-D1DDF6717B5C}"/>
              </a:ext>
            </a:extLst>
          </p:cNvPr>
          <p:cNvSpPr/>
          <p:nvPr/>
        </p:nvSpPr>
        <p:spPr>
          <a:xfrm>
            <a:off x="4621487" y="4248308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27" name="Retângulo: Cantos Arredondados 426">
            <a:extLst>
              <a:ext uri="{FF2B5EF4-FFF2-40B4-BE49-F238E27FC236}">
                <a16:creationId xmlns:a16="http://schemas.microsoft.com/office/drawing/2014/main" id="{F18CABCB-CB07-38EE-B58C-336E1D9AFE57}"/>
              </a:ext>
            </a:extLst>
          </p:cNvPr>
          <p:cNvSpPr/>
          <p:nvPr/>
        </p:nvSpPr>
        <p:spPr>
          <a:xfrm>
            <a:off x="5623561" y="4248308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28" name="CaixaDeTexto 427">
            <a:extLst>
              <a:ext uri="{FF2B5EF4-FFF2-40B4-BE49-F238E27FC236}">
                <a16:creationId xmlns:a16="http://schemas.microsoft.com/office/drawing/2014/main" id="{74D076FE-B8BF-E648-DAEC-4A7128BF937D}"/>
              </a:ext>
            </a:extLst>
          </p:cNvPr>
          <p:cNvSpPr txBox="1"/>
          <p:nvPr/>
        </p:nvSpPr>
        <p:spPr>
          <a:xfrm>
            <a:off x="228711" y="4222029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FATOR</a:t>
            </a:r>
          </a:p>
        </p:txBody>
      </p:sp>
      <p:sp>
        <p:nvSpPr>
          <p:cNvPr id="429" name="CaixaDeTexto 428">
            <a:extLst>
              <a:ext uri="{FF2B5EF4-FFF2-40B4-BE49-F238E27FC236}">
                <a16:creationId xmlns:a16="http://schemas.microsoft.com/office/drawing/2014/main" id="{FB32CE9B-9BE6-BEC0-FC9F-78AE2CD41BCC}"/>
              </a:ext>
            </a:extLst>
          </p:cNvPr>
          <p:cNvSpPr txBox="1"/>
          <p:nvPr/>
        </p:nvSpPr>
        <p:spPr>
          <a:xfrm>
            <a:off x="1986324" y="4222031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Renato Kawamoto</a:t>
            </a:r>
          </a:p>
        </p:txBody>
      </p:sp>
      <p:sp>
        <p:nvSpPr>
          <p:cNvPr id="430" name="CaixaDeTexto 429">
            <a:extLst>
              <a:ext uri="{FF2B5EF4-FFF2-40B4-BE49-F238E27FC236}">
                <a16:creationId xmlns:a16="http://schemas.microsoft.com/office/drawing/2014/main" id="{C5DF1492-8356-7E8B-B799-D6E3B073B51E}"/>
              </a:ext>
            </a:extLst>
          </p:cNvPr>
          <p:cNvSpPr txBox="1"/>
          <p:nvPr/>
        </p:nvSpPr>
        <p:spPr>
          <a:xfrm>
            <a:off x="4632648" y="4222311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(19) 99707-7933</a:t>
            </a:r>
          </a:p>
        </p:txBody>
      </p:sp>
      <p:sp>
        <p:nvSpPr>
          <p:cNvPr id="431" name="CaixaDeTexto 430">
            <a:extLst>
              <a:ext uri="{FF2B5EF4-FFF2-40B4-BE49-F238E27FC236}">
                <a16:creationId xmlns:a16="http://schemas.microsoft.com/office/drawing/2014/main" id="{1403400B-322A-A6E6-5760-8305B3720984}"/>
              </a:ext>
            </a:extLst>
          </p:cNvPr>
          <p:cNvSpPr txBox="1"/>
          <p:nvPr/>
        </p:nvSpPr>
        <p:spPr>
          <a:xfrm>
            <a:off x="5669280" y="4237417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rkawamoto@fatorseguradora.com.br</a:t>
            </a:r>
          </a:p>
        </p:txBody>
      </p:sp>
      <p:sp>
        <p:nvSpPr>
          <p:cNvPr id="432" name="Retângulo: Cantos Arredondados 431">
            <a:extLst>
              <a:ext uri="{FF2B5EF4-FFF2-40B4-BE49-F238E27FC236}">
                <a16:creationId xmlns:a16="http://schemas.microsoft.com/office/drawing/2014/main" id="{9B31625F-28D9-0480-E4C0-A2B5354E912F}"/>
              </a:ext>
            </a:extLst>
          </p:cNvPr>
          <p:cNvSpPr/>
          <p:nvPr/>
        </p:nvSpPr>
        <p:spPr>
          <a:xfrm>
            <a:off x="3622171" y="4248308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33" name="CaixaDeTexto 432">
            <a:extLst>
              <a:ext uri="{FF2B5EF4-FFF2-40B4-BE49-F238E27FC236}">
                <a16:creationId xmlns:a16="http://schemas.microsoft.com/office/drawing/2014/main" id="{8510F5A5-3B22-EC50-C433-6916A38CE417}"/>
              </a:ext>
            </a:extLst>
          </p:cNvPr>
          <p:cNvSpPr txBox="1"/>
          <p:nvPr/>
        </p:nvSpPr>
        <p:spPr>
          <a:xfrm>
            <a:off x="3633333" y="4222312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(11) 3709-3078</a:t>
            </a:r>
          </a:p>
        </p:txBody>
      </p:sp>
      <p:sp>
        <p:nvSpPr>
          <p:cNvPr id="446" name="Retângulo: Cantos Arredondados 445">
            <a:extLst>
              <a:ext uri="{FF2B5EF4-FFF2-40B4-BE49-F238E27FC236}">
                <a16:creationId xmlns:a16="http://schemas.microsoft.com/office/drawing/2014/main" id="{9F155F3C-FF6A-C5F6-5424-C9DAB72238EE}"/>
              </a:ext>
            </a:extLst>
          </p:cNvPr>
          <p:cNvSpPr/>
          <p:nvPr/>
        </p:nvSpPr>
        <p:spPr>
          <a:xfrm>
            <a:off x="166596" y="4441237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47" name="Retângulo: Cantos Arredondados 446">
            <a:extLst>
              <a:ext uri="{FF2B5EF4-FFF2-40B4-BE49-F238E27FC236}">
                <a16:creationId xmlns:a16="http://schemas.microsoft.com/office/drawing/2014/main" id="{DB43F8F4-EA05-8A9D-34E6-43E13E642DE7}"/>
              </a:ext>
            </a:extLst>
          </p:cNvPr>
          <p:cNvSpPr/>
          <p:nvPr/>
        </p:nvSpPr>
        <p:spPr>
          <a:xfrm>
            <a:off x="1940158" y="4440455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48" name="Retângulo: Cantos Arredondados 447">
            <a:extLst>
              <a:ext uri="{FF2B5EF4-FFF2-40B4-BE49-F238E27FC236}">
                <a16:creationId xmlns:a16="http://schemas.microsoft.com/office/drawing/2014/main" id="{78275B8B-0AB7-43C8-0DDF-9E932AF56EDB}"/>
              </a:ext>
            </a:extLst>
          </p:cNvPr>
          <p:cNvSpPr/>
          <p:nvPr/>
        </p:nvSpPr>
        <p:spPr>
          <a:xfrm>
            <a:off x="4621487" y="4440455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49" name="Retângulo: Cantos Arredondados 448">
            <a:extLst>
              <a:ext uri="{FF2B5EF4-FFF2-40B4-BE49-F238E27FC236}">
                <a16:creationId xmlns:a16="http://schemas.microsoft.com/office/drawing/2014/main" id="{A510408A-DDF2-3340-BA4E-AA8C6A7AEB3F}"/>
              </a:ext>
            </a:extLst>
          </p:cNvPr>
          <p:cNvSpPr/>
          <p:nvPr/>
        </p:nvSpPr>
        <p:spPr>
          <a:xfrm>
            <a:off x="5623561" y="4440455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50" name="CaixaDeTexto 449">
            <a:extLst>
              <a:ext uri="{FF2B5EF4-FFF2-40B4-BE49-F238E27FC236}">
                <a16:creationId xmlns:a16="http://schemas.microsoft.com/office/drawing/2014/main" id="{BC7F7755-80C2-C918-09D3-A0F56435DDA5}"/>
              </a:ext>
            </a:extLst>
          </p:cNvPr>
          <p:cNvSpPr txBox="1"/>
          <p:nvPr/>
        </p:nvSpPr>
        <p:spPr>
          <a:xfrm>
            <a:off x="228711" y="4414177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GNDI / HAPVIDA</a:t>
            </a:r>
          </a:p>
        </p:txBody>
      </p:sp>
      <p:sp>
        <p:nvSpPr>
          <p:cNvPr id="451" name="CaixaDeTexto 450">
            <a:extLst>
              <a:ext uri="{FF2B5EF4-FFF2-40B4-BE49-F238E27FC236}">
                <a16:creationId xmlns:a16="http://schemas.microsoft.com/office/drawing/2014/main" id="{86BE042C-461B-C740-22F8-821F056AA28B}"/>
              </a:ext>
            </a:extLst>
          </p:cNvPr>
          <p:cNvSpPr txBox="1"/>
          <p:nvPr/>
        </p:nvSpPr>
        <p:spPr>
          <a:xfrm>
            <a:off x="1986324" y="4414178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Aparecida Oliveira</a:t>
            </a:r>
          </a:p>
        </p:txBody>
      </p:sp>
      <p:sp>
        <p:nvSpPr>
          <p:cNvPr id="452" name="CaixaDeTexto 451">
            <a:extLst>
              <a:ext uri="{FF2B5EF4-FFF2-40B4-BE49-F238E27FC236}">
                <a16:creationId xmlns:a16="http://schemas.microsoft.com/office/drawing/2014/main" id="{179CD8FF-DDD5-1741-8A74-1FE2406F9209}"/>
              </a:ext>
            </a:extLst>
          </p:cNvPr>
          <p:cNvSpPr txBox="1"/>
          <p:nvPr/>
        </p:nvSpPr>
        <p:spPr>
          <a:xfrm>
            <a:off x="4632648" y="4414459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(64) 99209-0333</a:t>
            </a:r>
          </a:p>
        </p:txBody>
      </p:sp>
      <p:sp>
        <p:nvSpPr>
          <p:cNvPr id="453" name="CaixaDeTexto 452">
            <a:extLst>
              <a:ext uri="{FF2B5EF4-FFF2-40B4-BE49-F238E27FC236}">
                <a16:creationId xmlns:a16="http://schemas.microsoft.com/office/drawing/2014/main" id="{CA7E3C3B-4250-82AC-DE24-7B03BA01203A}"/>
              </a:ext>
            </a:extLst>
          </p:cNvPr>
          <p:cNvSpPr txBox="1"/>
          <p:nvPr/>
        </p:nvSpPr>
        <p:spPr>
          <a:xfrm>
            <a:off x="5669280" y="4429566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454" name="Retângulo: Cantos Arredondados 453">
            <a:extLst>
              <a:ext uri="{FF2B5EF4-FFF2-40B4-BE49-F238E27FC236}">
                <a16:creationId xmlns:a16="http://schemas.microsoft.com/office/drawing/2014/main" id="{1D6E33E1-4A06-CFA1-BD5C-14B43DD8B0E2}"/>
              </a:ext>
            </a:extLst>
          </p:cNvPr>
          <p:cNvSpPr/>
          <p:nvPr/>
        </p:nvSpPr>
        <p:spPr>
          <a:xfrm>
            <a:off x="3622171" y="4440455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55" name="CaixaDeTexto 454">
            <a:extLst>
              <a:ext uri="{FF2B5EF4-FFF2-40B4-BE49-F238E27FC236}">
                <a16:creationId xmlns:a16="http://schemas.microsoft.com/office/drawing/2014/main" id="{6EC657BE-700B-D0C6-DD36-5E5F78D1DCF3}"/>
              </a:ext>
            </a:extLst>
          </p:cNvPr>
          <p:cNvSpPr txBox="1"/>
          <p:nvPr/>
        </p:nvSpPr>
        <p:spPr>
          <a:xfrm>
            <a:off x="3633333" y="4414459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457" name="Retângulo: Cantos Arredondados 456">
            <a:extLst>
              <a:ext uri="{FF2B5EF4-FFF2-40B4-BE49-F238E27FC236}">
                <a16:creationId xmlns:a16="http://schemas.microsoft.com/office/drawing/2014/main" id="{2250E094-137A-5DF9-787C-958C85DB3DD0}"/>
              </a:ext>
            </a:extLst>
          </p:cNvPr>
          <p:cNvSpPr/>
          <p:nvPr/>
        </p:nvSpPr>
        <p:spPr>
          <a:xfrm>
            <a:off x="166596" y="4631291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58" name="Retângulo: Cantos Arredondados 457">
            <a:extLst>
              <a:ext uri="{FF2B5EF4-FFF2-40B4-BE49-F238E27FC236}">
                <a16:creationId xmlns:a16="http://schemas.microsoft.com/office/drawing/2014/main" id="{4CABDA99-03A3-0757-D9D2-BB8B77AEF529}"/>
              </a:ext>
            </a:extLst>
          </p:cNvPr>
          <p:cNvSpPr/>
          <p:nvPr/>
        </p:nvSpPr>
        <p:spPr>
          <a:xfrm>
            <a:off x="1940158" y="4630509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59" name="Retângulo: Cantos Arredondados 458">
            <a:extLst>
              <a:ext uri="{FF2B5EF4-FFF2-40B4-BE49-F238E27FC236}">
                <a16:creationId xmlns:a16="http://schemas.microsoft.com/office/drawing/2014/main" id="{D742D232-B890-5AF2-419E-0CFD6173BEF4}"/>
              </a:ext>
            </a:extLst>
          </p:cNvPr>
          <p:cNvSpPr/>
          <p:nvPr/>
        </p:nvSpPr>
        <p:spPr>
          <a:xfrm>
            <a:off x="4621487" y="4630509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60" name="Retângulo: Cantos Arredondados 459">
            <a:extLst>
              <a:ext uri="{FF2B5EF4-FFF2-40B4-BE49-F238E27FC236}">
                <a16:creationId xmlns:a16="http://schemas.microsoft.com/office/drawing/2014/main" id="{49D383F4-9F67-1039-0B01-1E8F2D3F74E8}"/>
              </a:ext>
            </a:extLst>
          </p:cNvPr>
          <p:cNvSpPr/>
          <p:nvPr/>
        </p:nvSpPr>
        <p:spPr>
          <a:xfrm>
            <a:off x="5623561" y="4630509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61" name="CaixaDeTexto 460">
            <a:extLst>
              <a:ext uri="{FF2B5EF4-FFF2-40B4-BE49-F238E27FC236}">
                <a16:creationId xmlns:a16="http://schemas.microsoft.com/office/drawing/2014/main" id="{A336A2B2-FEFC-DC06-F6A1-E00C8C54949E}"/>
              </a:ext>
            </a:extLst>
          </p:cNvPr>
          <p:cNvSpPr txBox="1"/>
          <p:nvPr/>
        </p:nvSpPr>
        <p:spPr>
          <a:xfrm>
            <a:off x="228711" y="4604231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HDI</a:t>
            </a:r>
          </a:p>
        </p:txBody>
      </p:sp>
      <p:sp>
        <p:nvSpPr>
          <p:cNvPr id="462" name="CaixaDeTexto 461">
            <a:extLst>
              <a:ext uri="{FF2B5EF4-FFF2-40B4-BE49-F238E27FC236}">
                <a16:creationId xmlns:a16="http://schemas.microsoft.com/office/drawing/2014/main" id="{9E0F54DF-8A86-CEA5-3EF4-BA9DF18525BC}"/>
              </a:ext>
            </a:extLst>
          </p:cNvPr>
          <p:cNvSpPr txBox="1"/>
          <p:nvPr/>
        </p:nvSpPr>
        <p:spPr>
          <a:xfrm>
            <a:off x="1986324" y="4604234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Matheus Cardoso</a:t>
            </a:r>
          </a:p>
        </p:txBody>
      </p:sp>
      <p:sp>
        <p:nvSpPr>
          <p:cNvPr id="463" name="CaixaDeTexto 462">
            <a:extLst>
              <a:ext uri="{FF2B5EF4-FFF2-40B4-BE49-F238E27FC236}">
                <a16:creationId xmlns:a16="http://schemas.microsoft.com/office/drawing/2014/main" id="{39D51509-100C-8BC1-DC4F-0696215C3005}"/>
              </a:ext>
            </a:extLst>
          </p:cNvPr>
          <p:cNvSpPr txBox="1"/>
          <p:nvPr/>
        </p:nvSpPr>
        <p:spPr>
          <a:xfrm>
            <a:off x="4632648" y="4604513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(17) 99675-2219</a:t>
            </a:r>
          </a:p>
        </p:txBody>
      </p:sp>
      <p:sp>
        <p:nvSpPr>
          <p:cNvPr id="464" name="CaixaDeTexto 463">
            <a:extLst>
              <a:ext uri="{FF2B5EF4-FFF2-40B4-BE49-F238E27FC236}">
                <a16:creationId xmlns:a16="http://schemas.microsoft.com/office/drawing/2014/main" id="{B6406F72-6350-ED3D-375C-EB939F407311}"/>
              </a:ext>
            </a:extLst>
          </p:cNvPr>
          <p:cNvSpPr txBox="1"/>
          <p:nvPr/>
        </p:nvSpPr>
        <p:spPr>
          <a:xfrm>
            <a:off x="5669280" y="4619620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matheus.cardoso@hdi-yelum.com.br</a:t>
            </a:r>
          </a:p>
        </p:txBody>
      </p:sp>
      <p:sp>
        <p:nvSpPr>
          <p:cNvPr id="465" name="Retângulo: Cantos Arredondados 464">
            <a:extLst>
              <a:ext uri="{FF2B5EF4-FFF2-40B4-BE49-F238E27FC236}">
                <a16:creationId xmlns:a16="http://schemas.microsoft.com/office/drawing/2014/main" id="{187BD4CE-AD68-57ED-20BA-343A37EA6FF5}"/>
              </a:ext>
            </a:extLst>
          </p:cNvPr>
          <p:cNvSpPr/>
          <p:nvPr/>
        </p:nvSpPr>
        <p:spPr>
          <a:xfrm>
            <a:off x="3622171" y="4630509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66" name="CaixaDeTexto 465">
            <a:extLst>
              <a:ext uri="{FF2B5EF4-FFF2-40B4-BE49-F238E27FC236}">
                <a16:creationId xmlns:a16="http://schemas.microsoft.com/office/drawing/2014/main" id="{F303C2C9-278F-0A3A-A054-BDE40746C32E}"/>
              </a:ext>
            </a:extLst>
          </p:cNvPr>
          <p:cNvSpPr txBox="1"/>
          <p:nvPr/>
        </p:nvSpPr>
        <p:spPr>
          <a:xfrm>
            <a:off x="3633333" y="4604513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468" name="Retângulo: Cantos Arredondados 467">
            <a:extLst>
              <a:ext uri="{FF2B5EF4-FFF2-40B4-BE49-F238E27FC236}">
                <a16:creationId xmlns:a16="http://schemas.microsoft.com/office/drawing/2014/main" id="{532352B6-E6A5-E474-64FF-B0EDF0DECAD1}"/>
              </a:ext>
            </a:extLst>
          </p:cNvPr>
          <p:cNvSpPr/>
          <p:nvPr/>
        </p:nvSpPr>
        <p:spPr>
          <a:xfrm>
            <a:off x="166596" y="4821345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69" name="Retângulo: Cantos Arredondados 468">
            <a:extLst>
              <a:ext uri="{FF2B5EF4-FFF2-40B4-BE49-F238E27FC236}">
                <a16:creationId xmlns:a16="http://schemas.microsoft.com/office/drawing/2014/main" id="{6F60F02D-D72D-A15B-6D18-8C852168278C}"/>
              </a:ext>
            </a:extLst>
          </p:cNvPr>
          <p:cNvSpPr/>
          <p:nvPr/>
        </p:nvSpPr>
        <p:spPr>
          <a:xfrm>
            <a:off x="1940158" y="4820564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70" name="Retângulo: Cantos Arredondados 469">
            <a:extLst>
              <a:ext uri="{FF2B5EF4-FFF2-40B4-BE49-F238E27FC236}">
                <a16:creationId xmlns:a16="http://schemas.microsoft.com/office/drawing/2014/main" id="{EEEE7180-A0CE-ABFB-6881-82017C23E1C0}"/>
              </a:ext>
            </a:extLst>
          </p:cNvPr>
          <p:cNvSpPr/>
          <p:nvPr/>
        </p:nvSpPr>
        <p:spPr>
          <a:xfrm>
            <a:off x="4621487" y="4820564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71" name="Retângulo: Cantos Arredondados 470">
            <a:extLst>
              <a:ext uri="{FF2B5EF4-FFF2-40B4-BE49-F238E27FC236}">
                <a16:creationId xmlns:a16="http://schemas.microsoft.com/office/drawing/2014/main" id="{5526A3F8-908A-DDCF-82B6-C3E6F92FE397}"/>
              </a:ext>
            </a:extLst>
          </p:cNvPr>
          <p:cNvSpPr/>
          <p:nvPr/>
        </p:nvSpPr>
        <p:spPr>
          <a:xfrm>
            <a:off x="5623561" y="4820564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72" name="CaixaDeTexto 471">
            <a:extLst>
              <a:ext uri="{FF2B5EF4-FFF2-40B4-BE49-F238E27FC236}">
                <a16:creationId xmlns:a16="http://schemas.microsoft.com/office/drawing/2014/main" id="{952229A4-75E1-869E-85A5-AACE7FC29386}"/>
              </a:ext>
            </a:extLst>
          </p:cNvPr>
          <p:cNvSpPr txBox="1"/>
          <p:nvPr/>
        </p:nvSpPr>
        <p:spPr>
          <a:xfrm>
            <a:off x="228711" y="4794285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ICATU</a:t>
            </a:r>
          </a:p>
        </p:txBody>
      </p:sp>
      <p:sp>
        <p:nvSpPr>
          <p:cNvPr id="473" name="CaixaDeTexto 472">
            <a:extLst>
              <a:ext uri="{FF2B5EF4-FFF2-40B4-BE49-F238E27FC236}">
                <a16:creationId xmlns:a16="http://schemas.microsoft.com/office/drawing/2014/main" id="{1E4E38D3-ACBF-1A31-047F-79B3311CC3D6}"/>
              </a:ext>
            </a:extLst>
          </p:cNvPr>
          <p:cNvSpPr txBox="1"/>
          <p:nvPr/>
        </p:nvSpPr>
        <p:spPr>
          <a:xfrm>
            <a:off x="1986324" y="4794287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Thiago Silva</a:t>
            </a:r>
          </a:p>
        </p:txBody>
      </p:sp>
      <p:sp>
        <p:nvSpPr>
          <p:cNvPr id="474" name="CaixaDeTexto 473">
            <a:extLst>
              <a:ext uri="{FF2B5EF4-FFF2-40B4-BE49-F238E27FC236}">
                <a16:creationId xmlns:a16="http://schemas.microsoft.com/office/drawing/2014/main" id="{F8726D89-3029-F032-35D3-08F2DFEE643C}"/>
              </a:ext>
            </a:extLst>
          </p:cNvPr>
          <p:cNvSpPr txBox="1"/>
          <p:nvPr/>
        </p:nvSpPr>
        <p:spPr>
          <a:xfrm>
            <a:off x="4632648" y="4794569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(17) 99284-4633</a:t>
            </a:r>
          </a:p>
        </p:txBody>
      </p:sp>
      <p:sp>
        <p:nvSpPr>
          <p:cNvPr id="475" name="CaixaDeTexto 474">
            <a:extLst>
              <a:ext uri="{FF2B5EF4-FFF2-40B4-BE49-F238E27FC236}">
                <a16:creationId xmlns:a16="http://schemas.microsoft.com/office/drawing/2014/main" id="{976D4009-F616-B4CE-0087-A323E8B7E6D6}"/>
              </a:ext>
            </a:extLst>
          </p:cNvPr>
          <p:cNvSpPr txBox="1"/>
          <p:nvPr/>
        </p:nvSpPr>
        <p:spPr>
          <a:xfrm>
            <a:off x="5669280" y="4809674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tmsilva@icatuseguros.com.br</a:t>
            </a:r>
          </a:p>
        </p:txBody>
      </p:sp>
      <p:sp>
        <p:nvSpPr>
          <p:cNvPr id="476" name="Retângulo: Cantos Arredondados 475">
            <a:extLst>
              <a:ext uri="{FF2B5EF4-FFF2-40B4-BE49-F238E27FC236}">
                <a16:creationId xmlns:a16="http://schemas.microsoft.com/office/drawing/2014/main" id="{7498A23A-53C1-BBAD-EABB-6F5FB20678FF}"/>
              </a:ext>
            </a:extLst>
          </p:cNvPr>
          <p:cNvSpPr/>
          <p:nvPr/>
        </p:nvSpPr>
        <p:spPr>
          <a:xfrm>
            <a:off x="3622171" y="4820564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77" name="CaixaDeTexto 476">
            <a:extLst>
              <a:ext uri="{FF2B5EF4-FFF2-40B4-BE49-F238E27FC236}">
                <a16:creationId xmlns:a16="http://schemas.microsoft.com/office/drawing/2014/main" id="{97B4E0D4-6E7E-F3CF-FDC2-AE14F8D00CAA}"/>
              </a:ext>
            </a:extLst>
          </p:cNvPr>
          <p:cNvSpPr txBox="1"/>
          <p:nvPr/>
        </p:nvSpPr>
        <p:spPr>
          <a:xfrm>
            <a:off x="3633333" y="4794569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(17) 3121-7930</a:t>
            </a:r>
          </a:p>
        </p:txBody>
      </p:sp>
      <p:sp>
        <p:nvSpPr>
          <p:cNvPr id="479" name="Retângulo: Cantos Arredondados 478">
            <a:extLst>
              <a:ext uri="{FF2B5EF4-FFF2-40B4-BE49-F238E27FC236}">
                <a16:creationId xmlns:a16="http://schemas.microsoft.com/office/drawing/2014/main" id="{F35F256C-8E5E-2804-D1D3-C54443BF760D}"/>
              </a:ext>
            </a:extLst>
          </p:cNvPr>
          <p:cNvSpPr/>
          <p:nvPr/>
        </p:nvSpPr>
        <p:spPr>
          <a:xfrm>
            <a:off x="166596" y="5011399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80" name="Retângulo: Cantos Arredondados 479">
            <a:extLst>
              <a:ext uri="{FF2B5EF4-FFF2-40B4-BE49-F238E27FC236}">
                <a16:creationId xmlns:a16="http://schemas.microsoft.com/office/drawing/2014/main" id="{CD08E44A-67F6-FDA8-C58F-A653DDC9B481}"/>
              </a:ext>
            </a:extLst>
          </p:cNvPr>
          <p:cNvSpPr/>
          <p:nvPr/>
        </p:nvSpPr>
        <p:spPr>
          <a:xfrm>
            <a:off x="1940158" y="5010618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81" name="Retângulo: Cantos Arredondados 480">
            <a:extLst>
              <a:ext uri="{FF2B5EF4-FFF2-40B4-BE49-F238E27FC236}">
                <a16:creationId xmlns:a16="http://schemas.microsoft.com/office/drawing/2014/main" id="{31EDDCA0-86AC-5964-43F9-A2759CE9E3C7}"/>
              </a:ext>
            </a:extLst>
          </p:cNvPr>
          <p:cNvSpPr/>
          <p:nvPr/>
        </p:nvSpPr>
        <p:spPr>
          <a:xfrm>
            <a:off x="4621487" y="5010618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82" name="Retângulo: Cantos Arredondados 481">
            <a:extLst>
              <a:ext uri="{FF2B5EF4-FFF2-40B4-BE49-F238E27FC236}">
                <a16:creationId xmlns:a16="http://schemas.microsoft.com/office/drawing/2014/main" id="{D6C603D9-C253-8FA3-1B43-B04B51D606BD}"/>
              </a:ext>
            </a:extLst>
          </p:cNvPr>
          <p:cNvSpPr/>
          <p:nvPr/>
        </p:nvSpPr>
        <p:spPr>
          <a:xfrm>
            <a:off x="5623561" y="5010618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87" name="Retângulo: Cantos Arredondados 486">
            <a:extLst>
              <a:ext uri="{FF2B5EF4-FFF2-40B4-BE49-F238E27FC236}">
                <a16:creationId xmlns:a16="http://schemas.microsoft.com/office/drawing/2014/main" id="{A036E27D-17CC-349F-1A8F-59396AA80C97}"/>
              </a:ext>
            </a:extLst>
          </p:cNvPr>
          <p:cNvSpPr/>
          <p:nvPr/>
        </p:nvSpPr>
        <p:spPr>
          <a:xfrm>
            <a:off x="3622171" y="5010618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90" name="Retângulo: Cantos Arredondados 489">
            <a:extLst>
              <a:ext uri="{FF2B5EF4-FFF2-40B4-BE49-F238E27FC236}">
                <a16:creationId xmlns:a16="http://schemas.microsoft.com/office/drawing/2014/main" id="{36384C8F-B048-AA8F-E4B6-1C281EDB4C15}"/>
              </a:ext>
            </a:extLst>
          </p:cNvPr>
          <p:cNvSpPr/>
          <p:nvPr/>
        </p:nvSpPr>
        <p:spPr>
          <a:xfrm>
            <a:off x="166596" y="5201453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91" name="Retângulo: Cantos Arredondados 490">
            <a:extLst>
              <a:ext uri="{FF2B5EF4-FFF2-40B4-BE49-F238E27FC236}">
                <a16:creationId xmlns:a16="http://schemas.microsoft.com/office/drawing/2014/main" id="{E4A78002-E4C5-6105-29EF-A6806FC66C6D}"/>
              </a:ext>
            </a:extLst>
          </p:cNvPr>
          <p:cNvSpPr/>
          <p:nvPr/>
        </p:nvSpPr>
        <p:spPr>
          <a:xfrm>
            <a:off x="1940158" y="5200671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92" name="Retângulo: Cantos Arredondados 491">
            <a:extLst>
              <a:ext uri="{FF2B5EF4-FFF2-40B4-BE49-F238E27FC236}">
                <a16:creationId xmlns:a16="http://schemas.microsoft.com/office/drawing/2014/main" id="{7755EC57-7351-E5AA-9E39-8D578FB5B3F2}"/>
              </a:ext>
            </a:extLst>
          </p:cNvPr>
          <p:cNvSpPr/>
          <p:nvPr/>
        </p:nvSpPr>
        <p:spPr>
          <a:xfrm>
            <a:off x="4621487" y="5200671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93" name="Retângulo: Cantos Arredondados 492">
            <a:extLst>
              <a:ext uri="{FF2B5EF4-FFF2-40B4-BE49-F238E27FC236}">
                <a16:creationId xmlns:a16="http://schemas.microsoft.com/office/drawing/2014/main" id="{EFCC876B-0A50-6FC6-24AD-06E4DA5BA3AD}"/>
              </a:ext>
            </a:extLst>
          </p:cNvPr>
          <p:cNvSpPr/>
          <p:nvPr/>
        </p:nvSpPr>
        <p:spPr>
          <a:xfrm>
            <a:off x="5623561" y="5200671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94" name="CaixaDeTexto 493">
            <a:extLst>
              <a:ext uri="{FF2B5EF4-FFF2-40B4-BE49-F238E27FC236}">
                <a16:creationId xmlns:a16="http://schemas.microsoft.com/office/drawing/2014/main" id="{B15F4394-694D-9CEB-EF36-DAE56410ED66}"/>
              </a:ext>
            </a:extLst>
          </p:cNvPr>
          <p:cNvSpPr txBox="1"/>
          <p:nvPr/>
        </p:nvSpPr>
        <p:spPr>
          <a:xfrm>
            <a:off x="290828" y="4991513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JUNTO SEGUROS</a:t>
            </a:r>
          </a:p>
        </p:txBody>
      </p:sp>
      <p:sp>
        <p:nvSpPr>
          <p:cNvPr id="495" name="CaixaDeTexto 494">
            <a:extLst>
              <a:ext uri="{FF2B5EF4-FFF2-40B4-BE49-F238E27FC236}">
                <a16:creationId xmlns:a16="http://schemas.microsoft.com/office/drawing/2014/main" id="{CDA725C1-C7F8-5558-AED9-1A3ABFF190A3}"/>
              </a:ext>
            </a:extLst>
          </p:cNvPr>
          <p:cNvSpPr txBox="1"/>
          <p:nvPr/>
        </p:nvSpPr>
        <p:spPr>
          <a:xfrm>
            <a:off x="1986324" y="4983562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Alline Messiano</a:t>
            </a:r>
          </a:p>
        </p:txBody>
      </p:sp>
      <p:sp>
        <p:nvSpPr>
          <p:cNvPr id="496" name="CaixaDeTexto 495">
            <a:extLst>
              <a:ext uri="{FF2B5EF4-FFF2-40B4-BE49-F238E27FC236}">
                <a16:creationId xmlns:a16="http://schemas.microsoft.com/office/drawing/2014/main" id="{CA81191D-7F89-DDE7-D052-91339784A584}"/>
              </a:ext>
            </a:extLst>
          </p:cNvPr>
          <p:cNvSpPr txBox="1"/>
          <p:nvPr/>
        </p:nvSpPr>
        <p:spPr>
          <a:xfrm>
            <a:off x="4632648" y="4975892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(11) 96904-1349</a:t>
            </a:r>
          </a:p>
        </p:txBody>
      </p:sp>
      <p:sp>
        <p:nvSpPr>
          <p:cNvPr id="497" name="CaixaDeTexto 496">
            <a:extLst>
              <a:ext uri="{FF2B5EF4-FFF2-40B4-BE49-F238E27FC236}">
                <a16:creationId xmlns:a16="http://schemas.microsoft.com/office/drawing/2014/main" id="{788F8DB4-D085-0835-5DB0-2E6A0FB6B43C}"/>
              </a:ext>
            </a:extLst>
          </p:cNvPr>
          <p:cNvSpPr txBox="1"/>
          <p:nvPr/>
        </p:nvSpPr>
        <p:spPr>
          <a:xfrm>
            <a:off x="5706838" y="4998950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allinecm@juntoseguros.com</a:t>
            </a:r>
          </a:p>
        </p:txBody>
      </p:sp>
      <p:sp>
        <p:nvSpPr>
          <p:cNvPr id="498" name="Retângulo: Cantos Arredondados 497">
            <a:extLst>
              <a:ext uri="{FF2B5EF4-FFF2-40B4-BE49-F238E27FC236}">
                <a16:creationId xmlns:a16="http://schemas.microsoft.com/office/drawing/2014/main" id="{3828D152-69F8-DAD2-77A2-EC18FB1B44F0}"/>
              </a:ext>
            </a:extLst>
          </p:cNvPr>
          <p:cNvSpPr/>
          <p:nvPr/>
        </p:nvSpPr>
        <p:spPr>
          <a:xfrm>
            <a:off x="3622171" y="5200671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499" name="CaixaDeTexto 498">
            <a:extLst>
              <a:ext uri="{FF2B5EF4-FFF2-40B4-BE49-F238E27FC236}">
                <a16:creationId xmlns:a16="http://schemas.microsoft.com/office/drawing/2014/main" id="{2CC29D20-9ED4-739D-6C1D-64EEAD545E2E}"/>
              </a:ext>
            </a:extLst>
          </p:cNvPr>
          <p:cNvSpPr txBox="1"/>
          <p:nvPr/>
        </p:nvSpPr>
        <p:spPr>
          <a:xfrm>
            <a:off x="3644492" y="4975893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501" name="Retângulo: Cantos Arredondados 500">
            <a:extLst>
              <a:ext uri="{FF2B5EF4-FFF2-40B4-BE49-F238E27FC236}">
                <a16:creationId xmlns:a16="http://schemas.microsoft.com/office/drawing/2014/main" id="{19E2C43C-DCB1-C8A3-7A03-02A685FBAE41}"/>
              </a:ext>
            </a:extLst>
          </p:cNvPr>
          <p:cNvSpPr/>
          <p:nvPr/>
        </p:nvSpPr>
        <p:spPr>
          <a:xfrm>
            <a:off x="166596" y="5391507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02" name="Retângulo: Cantos Arredondados 501">
            <a:extLst>
              <a:ext uri="{FF2B5EF4-FFF2-40B4-BE49-F238E27FC236}">
                <a16:creationId xmlns:a16="http://schemas.microsoft.com/office/drawing/2014/main" id="{53366E8A-5C95-1059-5B9B-3EE533AAD9E9}"/>
              </a:ext>
            </a:extLst>
          </p:cNvPr>
          <p:cNvSpPr/>
          <p:nvPr/>
        </p:nvSpPr>
        <p:spPr>
          <a:xfrm>
            <a:off x="1940158" y="5390725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03" name="Retângulo: Cantos Arredondados 502">
            <a:extLst>
              <a:ext uri="{FF2B5EF4-FFF2-40B4-BE49-F238E27FC236}">
                <a16:creationId xmlns:a16="http://schemas.microsoft.com/office/drawing/2014/main" id="{895A9DA9-B9D6-C4B4-D393-6E279CCF46F3}"/>
              </a:ext>
            </a:extLst>
          </p:cNvPr>
          <p:cNvSpPr/>
          <p:nvPr/>
        </p:nvSpPr>
        <p:spPr>
          <a:xfrm>
            <a:off x="4621487" y="5390725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04" name="Retângulo: Cantos Arredondados 503">
            <a:extLst>
              <a:ext uri="{FF2B5EF4-FFF2-40B4-BE49-F238E27FC236}">
                <a16:creationId xmlns:a16="http://schemas.microsoft.com/office/drawing/2014/main" id="{FC4B057A-D49B-CCEE-37DD-2FF45BEEA7A9}"/>
              </a:ext>
            </a:extLst>
          </p:cNvPr>
          <p:cNvSpPr/>
          <p:nvPr/>
        </p:nvSpPr>
        <p:spPr>
          <a:xfrm>
            <a:off x="5623561" y="5390725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05" name="CaixaDeTexto 504">
            <a:extLst>
              <a:ext uri="{FF2B5EF4-FFF2-40B4-BE49-F238E27FC236}">
                <a16:creationId xmlns:a16="http://schemas.microsoft.com/office/drawing/2014/main" id="{E2DDEE54-07D6-6C7E-F6F0-12DC0A147527}"/>
              </a:ext>
            </a:extLst>
          </p:cNvPr>
          <p:cNvSpPr txBox="1"/>
          <p:nvPr/>
        </p:nvSpPr>
        <p:spPr>
          <a:xfrm>
            <a:off x="204898" y="5173324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KOVR</a:t>
            </a:r>
          </a:p>
        </p:txBody>
      </p:sp>
      <p:sp>
        <p:nvSpPr>
          <p:cNvPr id="506" name="CaixaDeTexto 505">
            <a:extLst>
              <a:ext uri="{FF2B5EF4-FFF2-40B4-BE49-F238E27FC236}">
                <a16:creationId xmlns:a16="http://schemas.microsoft.com/office/drawing/2014/main" id="{063E28ED-D0B3-7BAB-8B96-B1A895467098}"/>
              </a:ext>
            </a:extLst>
          </p:cNvPr>
          <p:cNvSpPr txBox="1"/>
          <p:nvPr/>
        </p:nvSpPr>
        <p:spPr>
          <a:xfrm>
            <a:off x="1986324" y="5166746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Genice Lopes</a:t>
            </a:r>
          </a:p>
        </p:txBody>
      </p:sp>
      <p:sp>
        <p:nvSpPr>
          <p:cNvPr id="507" name="CaixaDeTexto 506">
            <a:extLst>
              <a:ext uri="{FF2B5EF4-FFF2-40B4-BE49-F238E27FC236}">
                <a16:creationId xmlns:a16="http://schemas.microsoft.com/office/drawing/2014/main" id="{8B08DF01-2DC7-2B0F-4954-57DF69317214}"/>
              </a:ext>
            </a:extLst>
          </p:cNvPr>
          <p:cNvSpPr txBox="1"/>
          <p:nvPr/>
        </p:nvSpPr>
        <p:spPr>
          <a:xfrm>
            <a:off x="4665000" y="5173324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(17) 98832-8991</a:t>
            </a:r>
          </a:p>
        </p:txBody>
      </p:sp>
      <p:sp>
        <p:nvSpPr>
          <p:cNvPr id="508" name="CaixaDeTexto 507">
            <a:extLst>
              <a:ext uri="{FF2B5EF4-FFF2-40B4-BE49-F238E27FC236}">
                <a16:creationId xmlns:a16="http://schemas.microsoft.com/office/drawing/2014/main" id="{FB9342C3-3DD1-A6D8-B0C2-FDA80647FB43}"/>
              </a:ext>
            </a:extLst>
          </p:cNvPr>
          <p:cNvSpPr txBox="1"/>
          <p:nvPr/>
        </p:nvSpPr>
        <p:spPr>
          <a:xfrm>
            <a:off x="5665199" y="5189818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genicelopesme@gmail.com</a:t>
            </a:r>
          </a:p>
        </p:txBody>
      </p:sp>
      <p:sp>
        <p:nvSpPr>
          <p:cNvPr id="509" name="Retângulo: Cantos Arredondados 508">
            <a:extLst>
              <a:ext uri="{FF2B5EF4-FFF2-40B4-BE49-F238E27FC236}">
                <a16:creationId xmlns:a16="http://schemas.microsoft.com/office/drawing/2014/main" id="{CF1CB5CC-5E21-FF8D-2078-8CF0C322194A}"/>
              </a:ext>
            </a:extLst>
          </p:cNvPr>
          <p:cNvSpPr/>
          <p:nvPr/>
        </p:nvSpPr>
        <p:spPr>
          <a:xfrm>
            <a:off x="3622171" y="5390725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10" name="CaixaDeTexto 509">
            <a:extLst>
              <a:ext uri="{FF2B5EF4-FFF2-40B4-BE49-F238E27FC236}">
                <a16:creationId xmlns:a16="http://schemas.microsoft.com/office/drawing/2014/main" id="{7E617A34-4840-DA0B-DF41-E16B71C3F2D4}"/>
              </a:ext>
            </a:extLst>
          </p:cNvPr>
          <p:cNvSpPr txBox="1"/>
          <p:nvPr/>
        </p:nvSpPr>
        <p:spPr>
          <a:xfrm>
            <a:off x="3662926" y="5130462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512" name="Retângulo: Cantos Arredondados 511">
            <a:extLst>
              <a:ext uri="{FF2B5EF4-FFF2-40B4-BE49-F238E27FC236}">
                <a16:creationId xmlns:a16="http://schemas.microsoft.com/office/drawing/2014/main" id="{48B7A919-DA07-D3B0-CA48-6BF4ADA62274}"/>
              </a:ext>
            </a:extLst>
          </p:cNvPr>
          <p:cNvSpPr/>
          <p:nvPr/>
        </p:nvSpPr>
        <p:spPr>
          <a:xfrm>
            <a:off x="166596" y="5581561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13" name="Retângulo: Cantos Arredondados 512">
            <a:extLst>
              <a:ext uri="{FF2B5EF4-FFF2-40B4-BE49-F238E27FC236}">
                <a16:creationId xmlns:a16="http://schemas.microsoft.com/office/drawing/2014/main" id="{0BAA1E84-6E02-812D-9AB3-2B0CE6C4E496}"/>
              </a:ext>
            </a:extLst>
          </p:cNvPr>
          <p:cNvSpPr/>
          <p:nvPr/>
        </p:nvSpPr>
        <p:spPr>
          <a:xfrm>
            <a:off x="1940158" y="5580779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14" name="Retângulo: Cantos Arredondados 513">
            <a:extLst>
              <a:ext uri="{FF2B5EF4-FFF2-40B4-BE49-F238E27FC236}">
                <a16:creationId xmlns:a16="http://schemas.microsoft.com/office/drawing/2014/main" id="{EBEE91B0-4D9A-2727-9526-38300A9E4EFB}"/>
              </a:ext>
            </a:extLst>
          </p:cNvPr>
          <p:cNvSpPr/>
          <p:nvPr/>
        </p:nvSpPr>
        <p:spPr>
          <a:xfrm>
            <a:off x="4621487" y="5580779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15" name="Retângulo: Cantos Arredondados 514">
            <a:extLst>
              <a:ext uri="{FF2B5EF4-FFF2-40B4-BE49-F238E27FC236}">
                <a16:creationId xmlns:a16="http://schemas.microsoft.com/office/drawing/2014/main" id="{2AAA6508-D920-5B90-C913-6A37A54FAE07}"/>
              </a:ext>
            </a:extLst>
          </p:cNvPr>
          <p:cNvSpPr/>
          <p:nvPr/>
        </p:nvSpPr>
        <p:spPr>
          <a:xfrm>
            <a:off x="5623561" y="5580779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16" name="CaixaDeTexto 515">
            <a:extLst>
              <a:ext uri="{FF2B5EF4-FFF2-40B4-BE49-F238E27FC236}">
                <a16:creationId xmlns:a16="http://schemas.microsoft.com/office/drawing/2014/main" id="{59E11860-8793-9CBA-F400-6EACA98F27C1}"/>
              </a:ext>
            </a:extLst>
          </p:cNvPr>
          <p:cNvSpPr txBox="1"/>
          <p:nvPr/>
        </p:nvSpPr>
        <p:spPr>
          <a:xfrm>
            <a:off x="228711" y="5383654"/>
            <a:ext cx="1628584" cy="178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MAG</a:t>
            </a:r>
          </a:p>
        </p:txBody>
      </p:sp>
      <p:sp>
        <p:nvSpPr>
          <p:cNvPr id="517" name="CaixaDeTexto 516">
            <a:extLst>
              <a:ext uri="{FF2B5EF4-FFF2-40B4-BE49-F238E27FC236}">
                <a16:creationId xmlns:a16="http://schemas.microsoft.com/office/drawing/2014/main" id="{E6E03324-3746-9924-7C19-43AB089FDEFF}"/>
              </a:ext>
            </a:extLst>
          </p:cNvPr>
          <p:cNvSpPr txBox="1"/>
          <p:nvPr/>
        </p:nvSpPr>
        <p:spPr>
          <a:xfrm>
            <a:off x="1986324" y="5365330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Tatiane Paiva</a:t>
            </a:r>
          </a:p>
        </p:txBody>
      </p:sp>
      <p:sp>
        <p:nvSpPr>
          <p:cNvPr id="518" name="CaixaDeTexto 517">
            <a:extLst>
              <a:ext uri="{FF2B5EF4-FFF2-40B4-BE49-F238E27FC236}">
                <a16:creationId xmlns:a16="http://schemas.microsoft.com/office/drawing/2014/main" id="{8782C018-6400-EDCC-0EA6-29B70ED14CE1}"/>
              </a:ext>
            </a:extLst>
          </p:cNvPr>
          <p:cNvSpPr txBox="1"/>
          <p:nvPr/>
        </p:nvSpPr>
        <p:spPr>
          <a:xfrm>
            <a:off x="4665000" y="5364958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(16) 99343-9343</a:t>
            </a:r>
          </a:p>
        </p:txBody>
      </p:sp>
      <p:sp>
        <p:nvSpPr>
          <p:cNvPr id="519" name="CaixaDeTexto 518">
            <a:extLst>
              <a:ext uri="{FF2B5EF4-FFF2-40B4-BE49-F238E27FC236}">
                <a16:creationId xmlns:a16="http://schemas.microsoft.com/office/drawing/2014/main" id="{0A998935-47F2-5B10-443B-29376DBBBD63}"/>
              </a:ext>
            </a:extLst>
          </p:cNvPr>
          <p:cNvSpPr txBox="1"/>
          <p:nvPr/>
        </p:nvSpPr>
        <p:spPr>
          <a:xfrm>
            <a:off x="5665199" y="5379245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tpaiva@mag.com.br</a:t>
            </a:r>
          </a:p>
        </p:txBody>
      </p:sp>
      <p:sp>
        <p:nvSpPr>
          <p:cNvPr id="520" name="Retângulo: Cantos Arredondados 519">
            <a:extLst>
              <a:ext uri="{FF2B5EF4-FFF2-40B4-BE49-F238E27FC236}">
                <a16:creationId xmlns:a16="http://schemas.microsoft.com/office/drawing/2014/main" id="{199F1A10-6E9A-56A1-AEAA-6C92571FC332}"/>
              </a:ext>
            </a:extLst>
          </p:cNvPr>
          <p:cNvSpPr/>
          <p:nvPr/>
        </p:nvSpPr>
        <p:spPr>
          <a:xfrm>
            <a:off x="3622171" y="5580779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21" name="CaixaDeTexto 520">
            <a:extLst>
              <a:ext uri="{FF2B5EF4-FFF2-40B4-BE49-F238E27FC236}">
                <a16:creationId xmlns:a16="http://schemas.microsoft.com/office/drawing/2014/main" id="{F24BBC84-9F30-940A-D8BA-E94311C551E7}"/>
              </a:ext>
            </a:extLst>
          </p:cNvPr>
          <p:cNvSpPr txBox="1"/>
          <p:nvPr/>
        </p:nvSpPr>
        <p:spPr>
          <a:xfrm>
            <a:off x="3633333" y="5345906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523" name="Retângulo: Cantos Arredondados 522">
            <a:extLst>
              <a:ext uri="{FF2B5EF4-FFF2-40B4-BE49-F238E27FC236}">
                <a16:creationId xmlns:a16="http://schemas.microsoft.com/office/drawing/2014/main" id="{D8D23CC3-A78D-A428-1C52-C3144FC1D303}"/>
              </a:ext>
            </a:extLst>
          </p:cNvPr>
          <p:cNvSpPr/>
          <p:nvPr/>
        </p:nvSpPr>
        <p:spPr>
          <a:xfrm>
            <a:off x="166596" y="5771615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24" name="Retângulo: Cantos Arredondados 523">
            <a:extLst>
              <a:ext uri="{FF2B5EF4-FFF2-40B4-BE49-F238E27FC236}">
                <a16:creationId xmlns:a16="http://schemas.microsoft.com/office/drawing/2014/main" id="{BAFF1E96-0E8A-C966-AFD6-C1D970065C86}"/>
              </a:ext>
            </a:extLst>
          </p:cNvPr>
          <p:cNvSpPr/>
          <p:nvPr/>
        </p:nvSpPr>
        <p:spPr>
          <a:xfrm>
            <a:off x="1940158" y="5770834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25" name="Retângulo: Cantos Arredondados 524">
            <a:extLst>
              <a:ext uri="{FF2B5EF4-FFF2-40B4-BE49-F238E27FC236}">
                <a16:creationId xmlns:a16="http://schemas.microsoft.com/office/drawing/2014/main" id="{597E2BC6-6905-A3D4-2716-81C16235921A}"/>
              </a:ext>
            </a:extLst>
          </p:cNvPr>
          <p:cNvSpPr/>
          <p:nvPr/>
        </p:nvSpPr>
        <p:spPr>
          <a:xfrm>
            <a:off x="4621487" y="5770834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26" name="Retângulo: Cantos Arredondados 525">
            <a:extLst>
              <a:ext uri="{FF2B5EF4-FFF2-40B4-BE49-F238E27FC236}">
                <a16:creationId xmlns:a16="http://schemas.microsoft.com/office/drawing/2014/main" id="{37F98322-B134-E4F4-FBC8-81B2D4C0BDEB}"/>
              </a:ext>
            </a:extLst>
          </p:cNvPr>
          <p:cNvSpPr/>
          <p:nvPr/>
        </p:nvSpPr>
        <p:spPr>
          <a:xfrm>
            <a:off x="5623561" y="5770834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27" name="CaixaDeTexto 526">
            <a:extLst>
              <a:ext uri="{FF2B5EF4-FFF2-40B4-BE49-F238E27FC236}">
                <a16:creationId xmlns:a16="http://schemas.microsoft.com/office/drawing/2014/main" id="{4C59A09F-E807-A94C-F46B-48159EC8612C}"/>
              </a:ext>
            </a:extLst>
          </p:cNvPr>
          <p:cNvSpPr txBox="1"/>
          <p:nvPr/>
        </p:nvSpPr>
        <p:spPr>
          <a:xfrm>
            <a:off x="228711" y="5569626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MAPFRE</a:t>
            </a:r>
          </a:p>
        </p:txBody>
      </p:sp>
      <p:sp>
        <p:nvSpPr>
          <p:cNvPr id="528" name="CaixaDeTexto 527">
            <a:extLst>
              <a:ext uri="{FF2B5EF4-FFF2-40B4-BE49-F238E27FC236}">
                <a16:creationId xmlns:a16="http://schemas.microsoft.com/office/drawing/2014/main" id="{4148395F-247D-68C7-2009-F752E765A8B8}"/>
              </a:ext>
            </a:extLst>
          </p:cNvPr>
          <p:cNvSpPr txBox="1"/>
          <p:nvPr/>
        </p:nvSpPr>
        <p:spPr>
          <a:xfrm>
            <a:off x="2039223" y="5561677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Evandro Gimenes</a:t>
            </a:r>
          </a:p>
        </p:txBody>
      </p:sp>
      <p:sp>
        <p:nvSpPr>
          <p:cNvPr id="529" name="CaixaDeTexto 528">
            <a:extLst>
              <a:ext uri="{FF2B5EF4-FFF2-40B4-BE49-F238E27FC236}">
                <a16:creationId xmlns:a16="http://schemas.microsoft.com/office/drawing/2014/main" id="{72C27789-8F7F-5B97-8215-65929053D19C}"/>
              </a:ext>
            </a:extLst>
          </p:cNvPr>
          <p:cNvSpPr txBox="1"/>
          <p:nvPr/>
        </p:nvSpPr>
        <p:spPr>
          <a:xfrm>
            <a:off x="4665000" y="5569909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(17) 99643-9167</a:t>
            </a:r>
          </a:p>
        </p:txBody>
      </p:sp>
      <p:sp>
        <p:nvSpPr>
          <p:cNvPr id="530" name="CaixaDeTexto 529">
            <a:extLst>
              <a:ext uri="{FF2B5EF4-FFF2-40B4-BE49-F238E27FC236}">
                <a16:creationId xmlns:a16="http://schemas.microsoft.com/office/drawing/2014/main" id="{0F2D76C3-E807-6F2A-3696-3EFAB1DC38DB}"/>
              </a:ext>
            </a:extLst>
          </p:cNvPr>
          <p:cNvSpPr txBox="1"/>
          <p:nvPr/>
        </p:nvSpPr>
        <p:spPr>
          <a:xfrm>
            <a:off x="5706838" y="5577064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egimenes@mapfre.com.br</a:t>
            </a:r>
          </a:p>
        </p:txBody>
      </p:sp>
      <p:sp>
        <p:nvSpPr>
          <p:cNvPr id="531" name="Retângulo: Cantos Arredondados 530">
            <a:extLst>
              <a:ext uri="{FF2B5EF4-FFF2-40B4-BE49-F238E27FC236}">
                <a16:creationId xmlns:a16="http://schemas.microsoft.com/office/drawing/2014/main" id="{BB1D62D4-D8E7-8D46-4110-CB24A509831D}"/>
              </a:ext>
            </a:extLst>
          </p:cNvPr>
          <p:cNvSpPr/>
          <p:nvPr/>
        </p:nvSpPr>
        <p:spPr>
          <a:xfrm>
            <a:off x="3622171" y="5770834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32" name="CaixaDeTexto 531">
            <a:extLst>
              <a:ext uri="{FF2B5EF4-FFF2-40B4-BE49-F238E27FC236}">
                <a16:creationId xmlns:a16="http://schemas.microsoft.com/office/drawing/2014/main" id="{5B08A0E6-2DF9-184D-9CC1-3E75738E958C}"/>
              </a:ext>
            </a:extLst>
          </p:cNvPr>
          <p:cNvSpPr txBox="1"/>
          <p:nvPr/>
        </p:nvSpPr>
        <p:spPr>
          <a:xfrm>
            <a:off x="3644492" y="5561958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534" name="Retângulo: Cantos Arredondados 533">
            <a:extLst>
              <a:ext uri="{FF2B5EF4-FFF2-40B4-BE49-F238E27FC236}">
                <a16:creationId xmlns:a16="http://schemas.microsoft.com/office/drawing/2014/main" id="{AA95E4A8-D9CB-5C31-3410-05F6D048D148}"/>
              </a:ext>
            </a:extLst>
          </p:cNvPr>
          <p:cNvSpPr/>
          <p:nvPr/>
        </p:nvSpPr>
        <p:spPr>
          <a:xfrm>
            <a:off x="166596" y="5961669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35" name="Retângulo: Cantos Arredondados 534">
            <a:extLst>
              <a:ext uri="{FF2B5EF4-FFF2-40B4-BE49-F238E27FC236}">
                <a16:creationId xmlns:a16="http://schemas.microsoft.com/office/drawing/2014/main" id="{2AD22D3B-787B-EDCB-FC3A-BD5FD39F461F}"/>
              </a:ext>
            </a:extLst>
          </p:cNvPr>
          <p:cNvSpPr/>
          <p:nvPr/>
        </p:nvSpPr>
        <p:spPr>
          <a:xfrm>
            <a:off x="1940158" y="5960888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36" name="Retângulo: Cantos Arredondados 535">
            <a:extLst>
              <a:ext uri="{FF2B5EF4-FFF2-40B4-BE49-F238E27FC236}">
                <a16:creationId xmlns:a16="http://schemas.microsoft.com/office/drawing/2014/main" id="{3B89E23A-A1EA-A6D5-A9B4-2B1C04781BB1}"/>
              </a:ext>
            </a:extLst>
          </p:cNvPr>
          <p:cNvSpPr/>
          <p:nvPr/>
        </p:nvSpPr>
        <p:spPr>
          <a:xfrm>
            <a:off x="4621487" y="5960888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37" name="Retângulo: Cantos Arredondados 536">
            <a:extLst>
              <a:ext uri="{FF2B5EF4-FFF2-40B4-BE49-F238E27FC236}">
                <a16:creationId xmlns:a16="http://schemas.microsoft.com/office/drawing/2014/main" id="{61C92E4F-0CD7-D9FC-A307-8EF097165712}"/>
              </a:ext>
            </a:extLst>
          </p:cNvPr>
          <p:cNvSpPr/>
          <p:nvPr/>
        </p:nvSpPr>
        <p:spPr>
          <a:xfrm>
            <a:off x="5623561" y="5960888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38" name="CaixaDeTexto 537">
            <a:extLst>
              <a:ext uri="{FF2B5EF4-FFF2-40B4-BE49-F238E27FC236}">
                <a16:creationId xmlns:a16="http://schemas.microsoft.com/office/drawing/2014/main" id="{1C81703D-B502-429D-C4F8-C5B9F38CBEBE}"/>
              </a:ext>
            </a:extLst>
          </p:cNvPr>
          <p:cNvSpPr txBox="1"/>
          <p:nvPr/>
        </p:nvSpPr>
        <p:spPr>
          <a:xfrm>
            <a:off x="228711" y="5743778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METLIFE</a:t>
            </a:r>
          </a:p>
        </p:txBody>
      </p:sp>
      <p:sp>
        <p:nvSpPr>
          <p:cNvPr id="539" name="CaixaDeTexto 538">
            <a:extLst>
              <a:ext uri="{FF2B5EF4-FFF2-40B4-BE49-F238E27FC236}">
                <a16:creationId xmlns:a16="http://schemas.microsoft.com/office/drawing/2014/main" id="{D698962F-D7FF-7C3C-B86F-6D2400BC618A}"/>
              </a:ext>
            </a:extLst>
          </p:cNvPr>
          <p:cNvSpPr txBox="1"/>
          <p:nvPr/>
        </p:nvSpPr>
        <p:spPr>
          <a:xfrm>
            <a:off x="1986324" y="5751729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Carla Cassandri</a:t>
            </a:r>
          </a:p>
        </p:txBody>
      </p:sp>
      <p:sp>
        <p:nvSpPr>
          <p:cNvPr id="540" name="CaixaDeTexto 539">
            <a:extLst>
              <a:ext uri="{FF2B5EF4-FFF2-40B4-BE49-F238E27FC236}">
                <a16:creationId xmlns:a16="http://schemas.microsoft.com/office/drawing/2014/main" id="{A5EE682A-BD55-CB6C-2CA4-B0A680A695F2}"/>
              </a:ext>
            </a:extLst>
          </p:cNvPr>
          <p:cNvSpPr txBox="1"/>
          <p:nvPr/>
        </p:nvSpPr>
        <p:spPr>
          <a:xfrm>
            <a:off x="4674873" y="5759964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(16) 99179-0257</a:t>
            </a:r>
          </a:p>
        </p:txBody>
      </p:sp>
      <p:sp>
        <p:nvSpPr>
          <p:cNvPr id="541" name="CaixaDeTexto 540">
            <a:extLst>
              <a:ext uri="{FF2B5EF4-FFF2-40B4-BE49-F238E27FC236}">
                <a16:creationId xmlns:a16="http://schemas.microsoft.com/office/drawing/2014/main" id="{58B01E0C-53C7-3218-6867-740A3CF4E839}"/>
              </a:ext>
            </a:extLst>
          </p:cNvPr>
          <p:cNvSpPr txBox="1"/>
          <p:nvPr/>
        </p:nvSpPr>
        <p:spPr>
          <a:xfrm>
            <a:off x="5665199" y="5767118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ccassandri@metlife.com</a:t>
            </a:r>
          </a:p>
        </p:txBody>
      </p:sp>
      <p:sp>
        <p:nvSpPr>
          <p:cNvPr id="542" name="Retângulo: Cantos Arredondados 541">
            <a:extLst>
              <a:ext uri="{FF2B5EF4-FFF2-40B4-BE49-F238E27FC236}">
                <a16:creationId xmlns:a16="http://schemas.microsoft.com/office/drawing/2014/main" id="{08D3063D-8944-10F7-5A11-BD7D3B77A6FE}"/>
              </a:ext>
            </a:extLst>
          </p:cNvPr>
          <p:cNvSpPr/>
          <p:nvPr/>
        </p:nvSpPr>
        <p:spPr>
          <a:xfrm>
            <a:off x="3622171" y="5960888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43" name="CaixaDeTexto 542">
            <a:extLst>
              <a:ext uri="{FF2B5EF4-FFF2-40B4-BE49-F238E27FC236}">
                <a16:creationId xmlns:a16="http://schemas.microsoft.com/office/drawing/2014/main" id="{684B5362-A881-9D51-3C43-249017B77C8E}"/>
              </a:ext>
            </a:extLst>
          </p:cNvPr>
          <p:cNvSpPr txBox="1"/>
          <p:nvPr/>
        </p:nvSpPr>
        <p:spPr>
          <a:xfrm>
            <a:off x="3622171" y="5759964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(17) 3121-4999</a:t>
            </a:r>
          </a:p>
        </p:txBody>
      </p:sp>
      <p:sp>
        <p:nvSpPr>
          <p:cNvPr id="545" name="Retângulo: Cantos Arredondados 544">
            <a:extLst>
              <a:ext uri="{FF2B5EF4-FFF2-40B4-BE49-F238E27FC236}">
                <a16:creationId xmlns:a16="http://schemas.microsoft.com/office/drawing/2014/main" id="{6485A61C-B8C1-7204-7614-39337C0BB7C7}"/>
              </a:ext>
            </a:extLst>
          </p:cNvPr>
          <p:cNvSpPr/>
          <p:nvPr/>
        </p:nvSpPr>
        <p:spPr>
          <a:xfrm>
            <a:off x="166596" y="6151723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46" name="Retângulo: Cantos Arredondados 545">
            <a:extLst>
              <a:ext uri="{FF2B5EF4-FFF2-40B4-BE49-F238E27FC236}">
                <a16:creationId xmlns:a16="http://schemas.microsoft.com/office/drawing/2014/main" id="{A82A2FE8-9CC4-71B4-9B81-68363132EDC9}"/>
              </a:ext>
            </a:extLst>
          </p:cNvPr>
          <p:cNvSpPr/>
          <p:nvPr/>
        </p:nvSpPr>
        <p:spPr>
          <a:xfrm>
            <a:off x="1940158" y="6150942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47" name="Retângulo: Cantos Arredondados 546">
            <a:extLst>
              <a:ext uri="{FF2B5EF4-FFF2-40B4-BE49-F238E27FC236}">
                <a16:creationId xmlns:a16="http://schemas.microsoft.com/office/drawing/2014/main" id="{CC98EED6-222F-B221-7067-EFAE46451332}"/>
              </a:ext>
            </a:extLst>
          </p:cNvPr>
          <p:cNvSpPr/>
          <p:nvPr/>
        </p:nvSpPr>
        <p:spPr>
          <a:xfrm>
            <a:off x="4621487" y="6150942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48" name="Retângulo: Cantos Arredondados 547">
            <a:extLst>
              <a:ext uri="{FF2B5EF4-FFF2-40B4-BE49-F238E27FC236}">
                <a16:creationId xmlns:a16="http://schemas.microsoft.com/office/drawing/2014/main" id="{16CDB580-CC32-4EAF-B078-F6CC7D26DC9F}"/>
              </a:ext>
            </a:extLst>
          </p:cNvPr>
          <p:cNvSpPr/>
          <p:nvPr/>
        </p:nvSpPr>
        <p:spPr>
          <a:xfrm>
            <a:off x="5623561" y="6150942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49" name="CaixaDeTexto 548">
            <a:extLst>
              <a:ext uri="{FF2B5EF4-FFF2-40B4-BE49-F238E27FC236}">
                <a16:creationId xmlns:a16="http://schemas.microsoft.com/office/drawing/2014/main" id="{6114D64C-D733-BDA2-B396-6F8C55B13D65}"/>
              </a:ext>
            </a:extLst>
          </p:cNvPr>
          <p:cNvSpPr txBox="1"/>
          <p:nvPr/>
        </p:nvSpPr>
        <p:spPr>
          <a:xfrm>
            <a:off x="228711" y="5949734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MITSUI</a:t>
            </a:r>
          </a:p>
        </p:txBody>
      </p:sp>
      <p:sp>
        <p:nvSpPr>
          <p:cNvPr id="550" name="CaixaDeTexto 549">
            <a:extLst>
              <a:ext uri="{FF2B5EF4-FFF2-40B4-BE49-F238E27FC236}">
                <a16:creationId xmlns:a16="http://schemas.microsoft.com/office/drawing/2014/main" id="{F126847B-3606-AA0C-E6A3-394F8B4453A0}"/>
              </a:ext>
            </a:extLst>
          </p:cNvPr>
          <p:cNvSpPr txBox="1"/>
          <p:nvPr/>
        </p:nvSpPr>
        <p:spPr>
          <a:xfrm>
            <a:off x="1986324" y="5941785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Evelise Coster</a:t>
            </a:r>
          </a:p>
        </p:txBody>
      </p:sp>
      <p:sp>
        <p:nvSpPr>
          <p:cNvPr id="551" name="CaixaDeTexto 550">
            <a:extLst>
              <a:ext uri="{FF2B5EF4-FFF2-40B4-BE49-F238E27FC236}">
                <a16:creationId xmlns:a16="http://schemas.microsoft.com/office/drawing/2014/main" id="{DB01B521-56A7-3CC3-A82E-A83DDB04C7F8}"/>
              </a:ext>
            </a:extLst>
          </p:cNvPr>
          <p:cNvSpPr txBox="1"/>
          <p:nvPr/>
        </p:nvSpPr>
        <p:spPr>
          <a:xfrm>
            <a:off x="4665000" y="5934115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(11) 95696-4729</a:t>
            </a:r>
          </a:p>
        </p:txBody>
      </p:sp>
      <p:sp>
        <p:nvSpPr>
          <p:cNvPr id="552" name="CaixaDeTexto 551">
            <a:extLst>
              <a:ext uri="{FF2B5EF4-FFF2-40B4-BE49-F238E27FC236}">
                <a16:creationId xmlns:a16="http://schemas.microsoft.com/office/drawing/2014/main" id="{0A3F2B1D-888E-E8F4-C770-BC715F0F06A8}"/>
              </a:ext>
            </a:extLst>
          </p:cNvPr>
          <p:cNvSpPr txBox="1"/>
          <p:nvPr/>
        </p:nvSpPr>
        <p:spPr>
          <a:xfrm>
            <a:off x="5669280" y="5949220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ecoster@msig.com.br</a:t>
            </a:r>
          </a:p>
        </p:txBody>
      </p:sp>
      <p:sp>
        <p:nvSpPr>
          <p:cNvPr id="553" name="Retângulo: Cantos Arredondados 552">
            <a:extLst>
              <a:ext uri="{FF2B5EF4-FFF2-40B4-BE49-F238E27FC236}">
                <a16:creationId xmlns:a16="http://schemas.microsoft.com/office/drawing/2014/main" id="{B6EB2B3C-9C5C-CC3A-E94E-684D266BBA82}"/>
              </a:ext>
            </a:extLst>
          </p:cNvPr>
          <p:cNvSpPr/>
          <p:nvPr/>
        </p:nvSpPr>
        <p:spPr>
          <a:xfrm>
            <a:off x="3622171" y="6150942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54" name="CaixaDeTexto 553">
            <a:extLst>
              <a:ext uri="{FF2B5EF4-FFF2-40B4-BE49-F238E27FC236}">
                <a16:creationId xmlns:a16="http://schemas.microsoft.com/office/drawing/2014/main" id="{DA1C81B8-2122-DC96-E263-43EF74906BC1}"/>
              </a:ext>
            </a:extLst>
          </p:cNvPr>
          <p:cNvSpPr txBox="1"/>
          <p:nvPr/>
        </p:nvSpPr>
        <p:spPr>
          <a:xfrm>
            <a:off x="3633333" y="5934115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556" name="Retângulo: Cantos Arredondados 555">
            <a:extLst>
              <a:ext uri="{FF2B5EF4-FFF2-40B4-BE49-F238E27FC236}">
                <a16:creationId xmlns:a16="http://schemas.microsoft.com/office/drawing/2014/main" id="{2E7C632F-41B9-0E18-941D-0E0931B71F32}"/>
              </a:ext>
            </a:extLst>
          </p:cNvPr>
          <p:cNvSpPr/>
          <p:nvPr/>
        </p:nvSpPr>
        <p:spPr>
          <a:xfrm>
            <a:off x="166596" y="6341777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57" name="Retângulo: Cantos Arredondados 556">
            <a:extLst>
              <a:ext uri="{FF2B5EF4-FFF2-40B4-BE49-F238E27FC236}">
                <a16:creationId xmlns:a16="http://schemas.microsoft.com/office/drawing/2014/main" id="{07331636-75E6-ECFE-795D-EFB0E78326A7}"/>
              </a:ext>
            </a:extLst>
          </p:cNvPr>
          <p:cNvSpPr/>
          <p:nvPr/>
        </p:nvSpPr>
        <p:spPr>
          <a:xfrm>
            <a:off x="1940158" y="6340995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58" name="Retângulo: Cantos Arredondados 557">
            <a:extLst>
              <a:ext uri="{FF2B5EF4-FFF2-40B4-BE49-F238E27FC236}">
                <a16:creationId xmlns:a16="http://schemas.microsoft.com/office/drawing/2014/main" id="{A3575885-1E9C-408D-21F0-84E15FB5BFFE}"/>
              </a:ext>
            </a:extLst>
          </p:cNvPr>
          <p:cNvSpPr/>
          <p:nvPr/>
        </p:nvSpPr>
        <p:spPr>
          <a:xfrm>
            <a:off x="4621487" y="6340995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59" name="Retângulo: Cantos Arredondados 558">
            <a:extLst>
              <a:ext uri="{FF2B5EF4-FFF2-40B4-BE49-F238E27FC236}">
                <a16:creationId xmlns:a16="http://schemas.microsoft.com/office/drawing/2014/main" id="{95B63709-9D26-4442-EB9E-1B30FAE796DF}"/>
              </a:ext>
            </a:extLst>
          </p:cNvPr>
          <p:cNvSpPr/>
          <p:nvPr/>
        </p:nvSpPr>
        <p:spPr>
          <a:xfrm>
            <a:off x="5623561" y="6340995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60" name="CaixaDeTexto 559">
            <a:extLst>
              <a:ext uri="{FF2B5EF4-FFF2-40B4-BE49-F238E27FC236}">
                <a16:creationId xmlns:a16="http://schemas.microsoft.com/office/drawing/2014/main" id="{CFE74DEB-61F2-7F40-6F62-E382F47C006A}"/>
              </a:ext>
            </a:extLst>
          </p:cNvPr>
          <p:cNvSpPr txBox="1"/>
          <p:nvPr/>
        </p:nvSpPr>
        <p:spPr>
          <a:xfrm>
            <a:off x="228711" y="6123886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OMINT - </a:t>
            </a:r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Seguro Viagem</a:t>
            </a:r>
          </a:p>
        </p:txBody>
      </p:sp>
      <p:sp>
        <p:nvSpPr>
          <p:cNvPr id="561" name="CaixaDeTexto 560">
            <a:extLst>
              <a:ext uri="{FF2B5EF4-FFF2-40B4-BE49-F238E27FC236}">
                <a16:creationId xmlns:a16="http://schemas.microsoft.com/office/drawing/2014/main" id="{BF2B502B-BBAC-3A22-F0AA-2C22471B0150}"/>
              </a:ext>
            </a:extLst>
          </p:cNvPr>
          <p:cNvSpPr txBox="1"/>
          <p:nvPr/>
        </p:nvSpPr>
        <p:spPr>
          <a:xfrm>
            <a:off x="1986324" y="6131839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Patricia Rodrigues</a:t>
            </a:r>
          </a:p>
        </p:txBody>
      </p:sp>
      <p:sp>
        <p:nvSpPr>
          <p:cNvPr id="562" name="CaixaDeTexto 561">
            <a:extLst>
              <a:ext uri="{FF2B5EF4-FFF2-40B4-BE49-F238E27FC236}">
                <a16:creationId xmlns:a16="http://schemas.microsoft.com/office/drawing/2014/main" id="{4FDCBE14-811A-B93F-BFBA-418E80BD2EEB}"/>
              </a:ext>
            </a:extLst>
          </p:cNvPr>
          <p:cNvSpPr txBox="1"/>
          <p:nvPr/>
        </p:nvSpPr>
        <p:spPr>
          <a:xfrm>
            <a:off x="4643808" y="6132120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(11) 93432-2613</a:t>
            </a:r>
          </a:p>
        </p:txBody>
      </p:sp>
      <p:sp>
        <p:nvSpPr>
          <p:cNvPr id="563" name="CaixaDeTexto 562">
            <a:extLst>
              <a:ext uri="{FF2B5EF4-FFF2-40B4-BE49-F238E27FC236}">
                <a16:creationId xmlns:a16="http://schemas.microsoft.com/office/drawing/2014/main" id="{29D5DAA4-E366-9369-2769-7A8BBCD5B073}"/>
              </a:ext>
            </a:extLst>
          </p:cNvPr>
          <p:cNvSpPr txBox="1"/>
          <p:nvPr/>
        </p:nvSpPr>
        <p:spPr>
          <a:xfrm>
            <a:off x="5669280" y="6147226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ropatricia@omint.com.br</a:t>
            </a:r>
          </a:p>
        </p:txBody>
      </p:sp>
      <p:sp>
        <p:nvSpPr>
          <p:cNvPr id="564" name="Retângulo: Cantos Arredondados 563">
            <a:extLst>
              <a:ext uri="{FF2B5EF4-FFF2-40B4-BE49-F238E27FC236}">
                <a16:creationId xmlns:a16="http://schemas.microsoft.com/office/drawing/2014/main" id="{9CC972E8-5B8F-4CEF-CB58-3C753B8FD27D}"/>
              </a:ext>
            </a:extLst>
          </p:cNvPr>
          <p:cNvSpPr/>
          <p:nvPr/>
        </p:nvSpPr>
        <p:spPr>
          <a:xfrm>
            <a:off x="3622171" y="6340995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65" name="CaixaDeTexto 564">
            <a:extLst>
              <a:ext uri="{FF2B5EF4-FFF2-40B4-BE49-F238E27FC236}">
                <a16:creationId xmlns:a16="http://schemas.microsoft.com/office/drawing/2014/main" id="{CDC5A33A-C50C-F815-0A85-BDDE049219E4}"/>
              </a:ext>
            </a:extLst>
          </p:cNvPr>
          <p:cNvSpPr txBox="1"/>
          <p:nvPr/>
        </p:nvSpPr>
        <p:spPr>
          <a:xfrm>
            <a:off x="3633333" y="6132120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567" name="Retângulo: Cantos Arredondados 566">
            <a:extLst>
              <a:ext uri="{FF2B5EF4-FFF2-40B4-BE49-F238E27FC236}">
                <a16:creationId xmlns:a16="http://schemas.microsoft.com/office/drawing/2014/main" id="{E70A362E-0DF9-9068-0F56-00A646303A7F}"/>
              </a:ext>
            </a:extLst>
          </p:cNvPr>
          <p:cNvSpPr/>
          <p:nvPr/>
        </p:nvSpPr>
        <p:spPr>
          <a:xfrm>
            <a:off x="166596" y="6531831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68" name="Retângulo: Cantos Arredondados 567">
            <a:extLst>
              <a:ext uri="{FF2B5EF4-FFF2-40B4-BE49-F238E27FC236}">
                <a16:creationId xmlns:a16="http://schemas.microsoft.com/office/drawing/2014/main" id="{8702E068-53A0-9DB8-4434-299F9F0DAA68}"/>
              </a:ext>
            </a:extLst>
          </p:cNvPr>
          <p:cNvSpPr/>
          <p:nvPr/>
        </p:nvSpPr>
        <p:spPr>
          <a:xfrm>
            <a:off x="1940158" y="6531049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69" name="Retângulo: Cantos Arredondados 568">
            <a:extLst>
              <a:ext uri="{FF2B5EF4-FFF2-40B4-BE49-F238E27FC236}">
                <a16:creationId xmlns:a16="http://schemas.microsoft.com/office/drawing/2014/main" id="{6CB4265F-6DA4-E41B-9F68-D11AA4581852}"/>
              </a:ext>
            </a:extLst>
          </p:cNvPr>
          <p:cNvSpPr/>
          <p:nvPr/>
        </p:nvSpPr>
        <p:spPr>
          <a:xfrm>
            <a:off x="4621487" y="6531049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70" name="Retângulo: Cantos Arredondados 569">
            <a:extLst>
              <a:ext uri="{FF2B5EF4-FFF2-40B4-BE49-F238E27FC236}">
                <a16:creationId xmlns:a16="http://schemas.microsoft.com/office/drawing/2014/main" id="{5167AF86-95FA-06BD-6940-01544F030B6B}"/>
              </a:ext>
            </a:extLst>
          </p:cNvPr>
          <p:cNvSpPr/>
          <p:nvPr/>
        </p:nvSpPr>
        <p:spPr>
          <a:xfrm>
            <a:off x="5623561" y="6531049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71" name="CaixaDeTexto 570">
            <a:extLst>
              <a:ext uri="{FF2B5EF4-FFF2-40B4-BE49-F238E27FC236}">
                <a16:creationId xmlns:a16="http://schemas.microsoft.com/office/drawing/2014/main" id="{B62D5FBD-BECF-267E-B80D-34729A564A3A}"/>
              </a:ext>
            </a:extLst>
          </p:cNvPr>
          <p:cNvSpPr txBox="1"/>
          <p:nvPr/>
        </p:nvSpPr>
        <p:spPr>
          <a:xfrm>
            <a:off x="187342" y="6305988"/>
            <a:ext cx="17528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OMINT - </a:t>
            </a:r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Saúde, Odonto e Vida em Grupo</a:t>
            </a:r>
          </a:p>
        </p:txBody>
      </p:sp>
      <p:sp>
        <p:nvSpPr>
          <p:cNvPr id="572" name="CaixaDeTexto 571">
            <a:extLst>
              <a:ext uri="{FF2B5EF4-FFF2-40B4-BE49-F238E27FC236}">
                <a16:creationId xmlns:a16="http://schemas.microsoft.com/office/drawing/2014/main" id="{728DF7F8-655F-D60B-126A-5DB5CAF3E81A}"/>
              </a:ext>
            </a:extLst>
          </p:cNvPr>
          <p:cNvSpPr txBox="1"/>
          <p:nvPr/>
        </p:nvSpPr>
        <p:spPr>
          <a:xfrm>
            <a:off x="1986324" y="6313941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João Vitor Gonçalves</a:t>
            </a:r>
          </a:p>
        </p:txBody>
      </p:sp>
      <p:sp>
        <p:nvSpPr>
          <p:cNvPr id="573" name="CaixaDeTexto 572">
            <a:extLst>
              <a:ext uri="{FF2B5EF4-FFF2-40B4-BE49-F238E27FC236}">
                <a16:creationId xmlns:a16="http://schemas.microsoft.com/office/drawing/2014/main" id="{8C5A7207-E200-E0AE-04F8-131CD8EF4542}"/>
              </a:ext>
            </a:extLst>
          </p:cNvPr>
          <p:cNvSpPr txBox="1"/>
          <p:nvPr/>
        </p:nvSpPr>
        <p:spPr>
          <a:xfrm>
            <a:off x="4665000" y="6330125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(11) 94306-3232</a:t>
            </a:r>
          </a:p>
        </p:txBody>
      </p:sp>
      <p:sp>
        <p:nvSpPr>
          <p:cNvPr id="574" name="CaixaDeTexto 573">
            <a:extLst>
              <a:ext uri="{FF2B5EF4-FFF2-40B4-BE49-F238E27FC236}">
                <a16:creationId xmlns:a16="http://schemas.microsoft.com/office/drawing/2014/main" id="{88732784-2D07-8EA4-2ECA-73BD7B055698}"/>
              </a:ext>
            </a:extLst>
          </p:cNvPr>
          <p:cNvSpPr txBox="1"/>
          <p:nvPr/>
        </p:nvSpPr>
        <p:spPr>
          <a:xfrm>
            <a:off x="5669280" y="6337279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vjoao@omint.com.br</a:t>
            </a:r>
          </a:p>
        </p:txBody>
      </p:sp>
      <p:sp>
        <p:nvSpPr>
          <p:cNvPr id="575" name="Retângulo: Cantos Arredondados 574">
            <a:extLst>
              <a:ext uri="{FF2B5EF4-FFF2-40B4-BE49-F238E27FC236}">
                <a16:creationId xmlns:a16="http://schemas.microsoft.com/office/drawing/2014/main" id="{18D8C61C-B050-DDAA-A598-195F9605BEDE}"/>
              </a:ext>
            </a:extLst>
          </p:cNvPr>
          <p:cNvSpPr/>
          <p:nvPr/>
        </p:nvSpPr>
        <p:spPr>
          <a:xfrm>
            <a:off x="3622171" y="6531049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76" name="CaixaDeTexto 575">
            <a:extLst>
              <a:ext uri="{FF2B5EF4-FFF2-40B4-BE49-F238E27FC236}">
                <a16:creationId xmlns:a16="http://schemas.microsoft.com/office/drawing/2014/main" id="{B5173129-4F5B-EE19-1D4A-CBB5321BAB21}"/>
              </a:ext>
            </a:extLst>
          </p:cNvPr>
          <p:cNvSpPr txBox="1"/>
          <p:nvPr/>
        </p:nvSpPr>
        <p:spPr>
          <a:xfrm>
            <a:off x="3644492" y="6322174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578" name="Retângulo: Cantos Arredondados 577">
            <a:extLst>
              <a:ext uri="{FF2B5EF4-FFF2-40B4-BE49-F238E27FC236}">
                <a16:creationId xmlns:a16="http://schemas.microsoft.com/office/drawing/2014/main" id="{7030FF47-9D05-23DA-BD5B-13B43D31A5FA}"/>
              </a:ext>
            </a:extLst>
          </p:cNvPr>
          <p:cNvSpPr/>
          <p:nvPr/>
        </p:nvSpPr>
        <p:spPr>
          <a:xfrm>
            <a:off x="166596" y="6721885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79" name="Retângulo: Cantos Arredondados 578">
            <a:extLst>
              <a:ext uri="{FF2B5EF4-FFF2-40B4-BE49-F238E27FC236}">
                <a16:creationId xmlns:a16="http://schemas.microsoft.com/office/drawing/2014/main" id="{3CEC7602-5EFB-7556-5A9C-49F9F5085B5D}"/>
              </a:ext>
            </a:extLst>
          </p:cNvPr>
          <p:cNvSpPr/>
          <p:nvPr/>
        </p:nvSpPr>
        <p:spPr>
          <a:xfrm>
            <a:off x="1940158" y="6721103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80" name="Retângulo: Cantos Arredondados 579">
            <a:extLst>
              <a:ext uri="{FF2B5EF4-FFF2-40B4-BE49-F238E27FC236}">
                <a16:creationId xmlns:a16="http://schemas.microsoft.com/office/drawing/2014/main" id="{12741F18-55FD-3CB7-C4F4-310766B7B15F}"/>
              </a:ext>
            </a:extLst>
          </p:cNvPr>
          <p:cNvSpPr/>
          <p:nvPr/>
        </p:nvSpPr>
        <p:spPr>
          <a:xfrm>
            <a:off x="4621487" y="6721103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81" name="Retângulo: Cantos Arredondados 580">
            <a:extLst>
              <a:ext uri="{FF2B5EF4-FFF2-40B4-BE49-F238E27FC236}">
                <a16:creationId xmlns:a16="http://schemas.microsoft.com/office/drawing/2014/main" id="{965F4E74-C28C-20A9-19C8-1D7FF011C5A9}"/>
              </a:ext>
            </a:extLst>
          </p:cNvPr>
          <p:cNvSpPr/>
          <p:nvPr/>
        </p:nvSpPr>
        <p:spPr>
          <a:xfrm>
            <a:off x="5623561" y="6721103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82" name="CaixaDeTexto 581">
            <a:extLst>
              <a:ext uri="{FF2B5EF4-FFF2-40B4-BE49-F238E27FC236}">
                <a16:creationId xmlns:a16="http://schemas.microsoft.com/office/drawing/2014/main" id="{1642D4A1-121E-A9FC-0526-B1BF12F24677}"/>
              </a:ext>
            </a:extLst>
          </p:cNvPr>
          <p:cNvSpPr txBox="1"/>
          <p:nvPr/>
        </p:nvSpPr>
        <p:spPr>
          <a:xfrm>
            <a:off x="228711" y="6503993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OMINT - </a:t>
            </a:r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Vida Individual</a:t>
            </a:r>
          </a:p>
        </p:txBody>
      </p:sp>
      <p:sp>
        <p:nvSpPr>
          <p:cNvPr id="583" name="CaixaDeTexto 582">
            <a:extLst>
              <a:ext uri="{FF2B5EF4-FFF2-40B4-BE49-F238E27FC236}">
                <a16:creationId xmlns:a16="http://schemas.microsoft.com/office/drawing/2014/main" id="{AD77FB8F-D995-7925-6608-58B712E2DBDD}"/>
              </a:ext>
            </a:extLst>
          </p:cNvPr>
          <p:cNvSpPr txBox="1"/>
          <p:nvPr/>
        </p:nvSpPr>
        <p:spPr>
          <a:xfrm>
            <a:off x="1986324" y="6511946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Andreza Mondin</a:t>
            </a:r>
          </a:p>
        </p:txBody>
      </p:sp>
      <p:sp>
        <p:nvSpPr>
          <p:cNvPr id="584" name="CaixaDeTexto 583">
            <a:extLst>
              <a:ext uri="{FF2B5EF4-FFF2-40B4-BE49-F238E27FC236}">
                <a16:creationId xmlns:a16="http://schemas.microsoft.com/office/drawing/2014/main" id="{92E0267A-1891-433F-776E-C7F6FA546A1F}"/>
              </a:ext>
            </a:extLst>
          </p:cNvPr>
          <p:cNvSpPr txBox="1"/>
          <p:nvPr/>
        </p:nvSpPr>
        <p:spPr>
          <a:xfrm>
            <a:off x="4643808" y="6512228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(11) 99537-0920</a:t>
            </a:r>
          </a:p>
        </p:txBody>
      </p:sp>
      <p:sp>
        <p:nvSpPr>
          <p:cNvPr id="585" name="CaixaDeTexto 584">
            <a:extLst>
              <a:ext uri="{FF2B5EF4-FFF2-40B4-BE49-F238E27FC236}">
                <a16:creationId xmlns:a16="http://schemas.microsoft.com/office/drawing/2014/main" id="{024DA274-785A-A007-A2BC-38A0EE08CE93}"/>
              </a:ext>
            </a:extLst>
          </p:cNvPr>
          <p:cNvSpPr txBox="1"/>
          <p:nvPr/>
        </p:nvSpPr>
        <p:spPr>
          <a:xfrm>
            <a:off x="5669280" y="6527333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mandreza@omint.com.br</a:t>
            </a:r>
          </a:p>
        </p:txBody>
      </p:sp>
      <p:sp>
        <p:nvSpPr>
          <p:cNvPr id="586" name="Retângulo: Cantos Arredondados 585">
            <a:extLst>
              <a:ext uri="{FF2B5EF4-FFF2-40B4-BE49-F238E27FC236}">
                <a16:creationId xmlns:a16="http://schemas.microsoft.com/office/drawing/2014/main" id="{FAB30ECE-9406-ED6B-FC48-472B5FA2E6BD}"/>
              </a:ext>
            </a:extLst>
          </p:cNvPr>
          <p:cNvSpPr/>
          <p:nvPr/>
        </p:nvSpPr>
        <p:spPr>
          <a:xfrm>
            <a:off x="3622171" y="6721103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87" name="CaixaDeTexto 586">
            <a:extLst>
              <a:ext uri="{FF2B5EF4-FFF2-40B4-BE49-F238E27FC236}">
                <a16:creationId xmlns:a16="http://schemas.microsoft.com/office/drawing/2014/main" id="{593A17A5-D7AE-3AF3-58D9-19AF149395D7}"/>
              </a:ext>
            </a:extLst>
          </p:cNvPr>
          <p:cNvSpPr txBox="1"/>
          <p:nvPr/>
        </p:nvSpPr>
        <p:spPr>
          <a:xfrm>
            <a:off x="3644492" y="6504276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589" name="Retângulo: Cantos Arredondados 588">
            <a:extLst>
              <a:ext uri="{FF2B5EF4-FFF2-40B4-BE49-F238E27FC236}">
                <a16:creationId xmlns:a16="http://schemas.microsoft.com/office/drawing/2014/main" id="{11F953AE-4572-0C93-D581-6AC0C43C0F69}"/>
              </a:ext>
            </a:extLst>
          </p:cNvPr>
          <p:cNvSpPr/>
          <p:nvPr/>
        </p:nvSpPr>
        <p:spPr>
          <a:xfrm>
            <a:off x="166596" y="6911939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90" name="Retângulo: Cantos Arredondados 589">
            <a:extLst>
              <a:ext uri="{FF2B5EF4-FFF2-40B4-BE49-F238E27FC236}">
                <a16:creationId xmlns:a16="http://schemas.microsoft.com/office/drawing/2014/main" id="{2E524F45-34B5-90C0-9E19-9F1047AF8A02}"/>
              </a:ext>
            </a:extLst>
          </p:cNvPr>
          <p:cNvSpPr/>
          <p:nvPr/>
        </p:nvSpPr>
        <p:spPr>
          <a:xfrm>
            <a:off x="1940158" y="6911158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91" name="Retângulo: Cantos Arredondados 590">
            <a:extLst>
              <a:ext uri="{FF2B5EF4-FFF2-40B4-BE49-F238E27FC236}">
                <a16:creationId xmlns:a16="http://schemas.microsoft.com/office/drawing/2014/main" id="{46A7B936-6782-0E6C-B418-12A46A42179D}"/>
              </a:ext>
            </a:extLst>
          </p:cNvPr>
          <p:cNvSpPr/>
          <p:nvPr/>
        </p:nvSpPr>
        <p:spPr>
          <a:xfrm>
            <a:off x="4621487" y="6911158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92" name="Retângulo: Cantos Arredondados 591">
            <a:extLst>
              <a:ext uri="{FF2B5EF4-FFF2-40B4-BE49-F238E27FC236}">
                <a16:creationId xmlns:a16="http://schemas.microsoft.com/office/drawing/2014/main" id="{52F257CE-959A-199E-0F7A-832599C32CE0}"/>
              </a:ext>
            </a:extLst>
          </p:cNvPr>
          <p:cNvSpPr/>
          <p:nvPr/>
        </p:nvSpPr>
        <p:spPr>
          <a:xfrm>
            <a:off x="5623561" y="6911158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93" name="CaixaDeTexto 592">
            <a:extLst>
              <a:ext uri="{FF2B5EF4-FFF2-40B4-BE49-F238E27FC236}">
                <a16:creationId xmlns:a16="http://schemas.microsoft.com/office/drawing/2014/main" id="{904B345E-B536-860B-C8E6-512F3437CF01}"/>
              </a:ext>
            </a:extLst>
          </p:cNvPr>
          <p:cNvSpPr txBox="1"/>
          <p:nvPr/>
        </p:nvSpPr>
        <p:spPr>
          <a:xfrm>
            <a:off x="228711" y="6709950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PORTO SEGURO | AZUL | ITAÚ</a:t>
            </a:r>
          </a:p>
        </p:txBody>
      </p:sp>
      <p:sp>
        <p:nvSpPr>
          <p:cNvPr id="594" name="CaixaDeTexto 593">
            <a:extLst>
              <a:ext uri="{FF2B5EF4-FFF2-40B4-BE49-F238E27FC236}">
                <a16:creationId xmlns:a16="http://schemas.microsoft.com/office/drawing/2014/main" id="{E68ED071-6546-EC17-F8AD-F4B9D427754A}"/>
              </a:ext>
            </a:extLst>
          </p:cNvPr>
          <p:cNvSpPr txBox="1"/>
          <p:nvPr/>
        </p:nvSpPr>
        <p:spPr>
          <a:xfrm>
            <a:off x="1986324" y="6702001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595" name="CaixaDeTexto 594">
            <a:extLst>
              <a:ext uri="{FF2B5EF4-FFF2-40B4-BE49-F238E27FC236}">
                <a16:creationId xmlns:a16="http://schemas.microsoft.com/office/drawing/2014/main" id="{66E1D0C9-2874-0795-13CB-C08A9F4A9A31}"/>
              </a:ext>
            </a:extLst>
          </p:cNvPr>
          <p:cNvSpPr txBox="1"/>
          <p:nvPr/>
        </p:nvSpPr>
        <p:spPr>
          <a:xfrm>
            <a:off x="4643808" y="6694329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596" name="CaixaDeTexto 595">
            <a:extLst>
              <a:ext uri="{FF2B5EF4-FFF2-40B4-BE49-F238E27FC236}">
                <a16:creationId xmlns:a16="http://schemas.microsoft.com/office/drawing/2014/main" id="{39AC910F-E70C-1910-B57B-F6B9771E3D9B}"/>
              </a:ext>
            </a:extLst>
          </p:cNvPr>
          <p:cNvSpPr txBox="1"/>
          <p:nvPr/>
        </p:nvSpPr>
        <p:spPr>
          <a:xfrm>
            <a:off x="5706838" y="6717388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597" name="Retângulo: Cantos Arredondados 596">
            <a:extLst>
              <a:ext uri="{FF2B5EF4-FFF2-40B4-BE49-F238E27FC236}">
                <a16:creationId xmlns:a16="http://schemas.microsoft.com/office/drawing/2014/main" id="{C7A7A6A8-6CFF-CF08-7BC8-6807DEEA47FA}"/>
              </a:ext>
            </a:extLst>
          </p:cNvPr>
          <p:cNvSpPr/>
          <p:nvPr/>
        </p:nvSpPr>
        <p:spPr>
          <a:xfrm>
            <a:off x="3622171" y="6911158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598" name="CaixaDeTexto 597">
            <a:extLst>
              <a:ext uri="{FF2B5EF4-FFF2-40B4-BE49-F238E27FC236}">
                <a16:creationId xmlns:a16="http://schemas.microsoft.com/office/drawing/2014/main" id="{2FF5530C-449B-8442-9BE1-05F3DFA61707}"/>
              </a:ext>
            </a:extLst>
          </p:cNvPr>
          <p:cNvSpPr txBox="1"/>
          <p:nvPr/>
        </p:nvSpPr>
        <p:spPr>
          <a:xfrm>
            <a:off x="3644492" y="6694330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600" name="Retângulo: Cantos Arredondados 599">
            <a:extLst>
              <a:ext uri="{FF2B5EF4-FFF2-40B4-BE49-F238E27FC236}">
                <a16:creationId xmlns:a16="http://schemas.microsoft.com/office/drawing/2014/main" id="{87C7C135-A2BC-F0DA-913E-68EE7F373F36}"/>
              </a:ext>
            </a:extLst>
          </p:cNvPr>
          <p:cNvSpPr/>
          <p:nvPr/>
        </p:nvSpPr>
        <p:spPr>
          <a:xfrm>
            <a:off x="166596" y="7101993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01" name="Retângulo: Cantos Arredondados 600">
            <a:extLst>
              <a:ext uri="{FF2B5EF4-FFF2-40B4-BE49-F238E27FC236}">
                <a16:creationId xmlns:a16="http://schemas.microsoft.com/office/drawing/2014/main" id="{9C387BEF-6359-525C-BDAE-DDF2D4D25ABD}"/>
              </a:ext>
            </a:extLst>
          </p:cNvPr>
          <p:cNvSpPr/>
          <p:nvPr/>
        </p:nvSpPr>
        <p:spPr>
          <a:xfrm>
            <a:off x="1940158" y="7101212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02" name="Retângulo: Cantos Arredondados 601">
            <a:extLst>
              <a:ext uri="{FF2B5EF4-FFF2-40B4-BE49-F238E27FC236}">
                <a16:creationId xmlns:a16="http://schemas.microsoft.com/office/drawing/2014/main" id="{9D30A4F4-8370-B5CE-71BF-8C24FA209ECB}"/>
              </a:ext>
            </a:extLst>
          </p:cNvPr>
          <p:cNvSpPr/>
          <p:nvPr/>
        </p:nvSpPr>
        <p:spPr>
          <a:xfrm>
            <a:off x="4621487" y="7101212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03" name="Retângulo: Cantos Arredondados 602">
            <a:extLst>
              <a:ext uri="{FF2B5EF4-FFF2-40B4-BE49-F238E27FC236}">
                <a16:creationId xmlns:a16="http://schemas.microsoft.com/office/drawing/2014/main" id="{B1C820F4-561D-EB3C-8472-0FFB4B08516E}"/>
              </a:ext>
            </a:extLst>
          </p:cNvPr>
          <p:cNvSpPr/>
          <p:nvPr/>
        </p:nvSpPr>
        <p:spPr>
          <a:xfrm>
            <a:off x="5623561" y="7101212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04" name="CaixaDeTexto 603">
            <a:extLst>
              <a:ext uri="{FF2B5EF4-FFF2-40B4-BE49-F238E27FC236}">
                <a16:creationId xmlns:a16="http://schemas.microsoft.com/office/drawing/2014/main" id="{B04A5709-F448-2222-05C8-156461E15FD9}"/>
              </a:ext>
            </a:extLst>
          </p:cNvPr>
          <p:cNvSpPr txBox="1"/>
          <p:nvPr/>
        </p:nvSpPr>
        <p:spPr>
          <a:xfrm>
            <a:off x="228711" y="6900004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POTTENCIAL</a:t>
            </a:r>
          </a:p>
        </p:txBody>
      </p:sp>
      <p:sp>
        <p:nvSpPr>
          <p:cNvPr id="605" name="CaixaDeTexto 604">
            <a:extLst>
              <a:ext uri="{FF2B5EF4-FFF2-40B4-BE49-F238E27FC236}">
                <a16:creationId xmlns:a16="http://schemas.microsoft.com/office/drawing/2014/main" id="{79493D8B-3D82-5A5E-8EF4-0A55BF9CC915}"/>
              </a:ext>
            </a:extLst>
          </p:cNvPr>
          <p:cNvSpPr txBox="1"/>
          <p:nvPr/>
        </p:nvSpPr>
        <p:spPr>
          <a:xfrm>
            <a:off x="1986324" y="6900006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Diana Reis</a:t>
            </a:r>
          </a:p>
        </p:txBody>
      </p:sp>
      <p:sp>
        <p:nvSpPr>
          <p:cNvPr id="606" name="CaixaDeTexto 605">
            <a:extLst>
              <a:ext uri="{FF2B5EF4-FFF2-40B4-BE49-F238E27FC236}">
                <a16:creationId xmlns:a16="http://schemas.microsoft.com/office/drawing/2014/main" id="{C8586F63-531F-71BE-83FA-853398DABE74}"/>
              </a:ext>
            </a:extLst>
          </p:cNvPr>
          <p:cNvSpPr txBox="1"/>
          <p:nvPr/>
        </p:nvSpPr>
        <p:spPr>
          <a:xfrm>
            <a:off x="4643808" y="6892336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(11) 91117-2125</a:t>
            </a:r>
          </a:p>
        </p:txBody>
      </p:sp>
      <p:sp>
        <p:nvSpPr>
          <p:cNvPr id="607" name="CaixaDeTexto 606">
            <a:extLst>
              <a:ext uri="{FF2B5EF4-FFF2-40B4-BE49-F238E27FC236}">
                <a16:creationId xmlns:a16="http://schemas.microsoft.com/office/drawing/2014/main" id="{D9AC1471-4127-FA9A-BD21-8143D6262AC6}"/>
              </a:ext>
            </a:extLst>
          </p:cNvPr>
          <p:cNvSpPr txBox="1"/>
          <p:nvPr/>
        </p:nvSpPr>
        <p:spPr>
          <a:xfrm>
            <a:off x="5706838" y="6907442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diana.reis@pottencial.com.br</a:t>
            </a:r>
          </a:p>
        </p:txBody>
      </p:sp>
      <p:sp>
        <p:nvSpPr>
          <p:cNvPr id="608" name="Retângulo: Cantos Arredondados 607">
            <a:extLst>
              <a:ext uri="{FF2B5EF4-FFF2-40B4-BE49-F238E27FC236}">
                <a16:creationId xmlns:a16="http://schemas.microsoft.com/office/drawing/2014/main" id="{33ED3C00-352A-3656-2471-B6AF681EA0F3}"/>
              </a:ext>
            </a:extLst>
          </p:cNvPr>
          <p:cNvSpPr/>
          <p:nvPr/>
        </p:nvSpPr>
        <p:spPr>
          <a:xfrm>
            <a:off x="3622171" y="7101212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09" name="CaixaDeTexto 608">
            <a:extLst>
              <a:ext uri="{FF2B5EF4-FFF2-40B4-BE49-F238E27FC236}">
                <a16:creationId xmlns:a16="http://schemas.microsoft.com/office/drawing/2014/main" id="{E6BBC53D-C6D0-45A5-F57D-35815E642C58}"/>
              </a:ext>
            </a:extLst>
          </p:cNvPr>
          <p:cNvSpPr txBox="1"/>
          <p:nvPr/>
        </p:nvSpPr>
        <p:spPr>
          <a:xfrm>
            <a:off x="3644492" y="6884385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611" name="Retângulo: Cantos Arredondados 610">
            <a:extLst>
              <a:ext uri="{FF2B5EF4-FFF2-40B4-BE49-F238E27FC236}">
                <a16:creationId xmlns:a16="http://schemas.microsoft.com/office/drawing/2014/main" id="{27D1D93A-C8FA-CF55-9F2F-9992DCFA4715}"/>
              </a:ext>
            </a:extLst>
          </p:cNvPr>
          <p:cNvSpPr/>
          <p:nvPr/>
        </p:nvSpPr>
        <p:spPr>
          <a:xfrm>
            <a:off x="166596" y="7292047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12" name="Retângulo: Cantos Arredondados 611">
            <a:extLst>
              <a:ext uri="{FF2B5EF4-FFF2-40B4-BE49-F238E27FC236}">
                <a16:creationId xmlns:a16="http://schemas.microsoft.com/office/drawing/2014/main" id="{916F8857-7E2A-EAF3-5E6D-B30EF8786E4C}"/>
              </a:ext>
            </a:extLst>
          </p:cNvPr>
          <p:cNvSpPr/>
          <p:nvPr/>
        </p:nvSpPr>
        <p:spPr>
          <a:xfrm>
            <a:off x="1940158" y="7291266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13" name="Retângulo: Cantos Arredondados 612">
            <a:extLst>
              <a:ext uri="{FF2B5EF4-FFF2-40B4-BE49-F238E27FC236}">
                <a16:creationId xmlns:a16="http://schemas.microsoft.com/office/drawing/2014/main" id="{C48C99FE-1813-35AC-B5CF-9DD1BA62522E}"/>
              </a:ext>
            </a:extLst>
          </p:cNvPr>
          <p:cNvSpPr/>
          <p:nvPr/>
        </p:nvSpPr>
        <p:spPr>
          <a:xfrm>
            <a:off x="4621487" y="7291266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14" name="Retângulo: Cantos Arredondados 613">
            <a:extLst>
              <a:ext uri="{FF2B5EF4-FFF2-40B4-BE49-F238E27FC236}">
                <a16:creationId xmlns:a16="http://schemas.microsoft.com/office/drawing/2014/main" id="{E903F11F-3653-740D-95DE-A354074B664D}"/>
              </a:ext>
            </a:extLst>
          </p:cNvPr>
          <p:cNvSpPr/>
          <p:nvPr/>
        </p:nvSpPr>
        <p:spPr>
          <a:xfrm>
            <a:off x="5623561" y="7291266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15" name="CaixaDeTexto 614">
            <a:extLst>
              <a:ext uri="{FF2B5EF4-FFF2-40B4-BE49-F238E27FC236}">
                <a16:creationId xmlns:a16="http://schemas.microsoft.com/office/drawing/2014/main" id="{E50A700D-D60F-AC55-0409-137349D37860}"/>
              </a:ext>
            </a:extLst>
          </p:cNvPr>
          <p:cNvSpPr txBox="1"/>
          <p:nvPr/>
        </p:nvSpPr>
        <p:spPr>
          <a:xfrm>
            <a:off x="228711" y="7098009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PREVENT SENIOR</a:t>
            </a:r>
          </a:p>
        </p:txBody>
      </p:sp>
      <p:sp>
        <p:nvSpPr>
          <p:cNvPr id="616" name="CaixaDeTexto 615">
            <a:extLst>
              <a:ext uri="{FF2B5EF4-FFF2-40B4-BE49-F238E27FC236}">
                <a16:creationId xmlns:a16="http://schemas.microsoft.com/office/drawing/2014/main" id="{90BE2372-4C2F-4927-850A-E3D4BDC2478B}"/>
              </a:ext>
            </a:extLst>
          </p:cNvPr>
          <p:cNvSpPr txBox="1"/>
          <p:nvPr/>
        </p:nvSpPr>
        <p:spPr>
          <a:xfrm>
            <a:off x="1986324" y="7090061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617" name="CaixaDeTexto 616">
            <a:extLst>
              <a:ext uri="{FF2B5EF4-FFF2-40B4-BE49-F238E27FC236}">
                <a16:creationId xmlns:a16="http://schemas.microsoft.com/office/drawing/2014/main" id="{42BFADC7-32CD-C469-0B8F-38EB5A5A77E7}"/>
              </a:ext>
            </a:extLst>
          </p:cNvPr>
          <p:cNvSpPr txBox="1"/>
          <p:nvPr/>
        </p:nvSpPr>
        <p:spPr>
          <a:xfrm>
            <a:off x="4632648" y="7098293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618" name="CaixaDeTexto 617">
            <a:extLst>
              <a:ext uri="{FF2B5EF4-FFF2-40B4-BE49-F238E27FC236}">
                <a16:creationId xmlns:a16="http://schemas.microsoft.com/office/drawing/2014/main" id="{4954ACD6-D374-6F45-8406-B8CA0825E8DF}"/>
              </a:ext>
            </a:extLst>
          </p:cNvPr>
          <p:cNvSpPr txBox="1"/>
          <p:nvPr/>
        </p:nvSpPr>
        <p:spPr>
          <a:xfrm>
            <a:off x="5669280" y="7105447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nucleoapoiocorretor@preventsenior.com.br</a:t>
            </a:r>
          </a:p>
        </p:txBody>
      </p:sp>
      <p:sp>
        <p:nvSpPr>
          <p:cNvPr id="619" name="Retângulo: Cantos Arredondados 618">
            <a:extLst>
              <a:ext uri="{FF2B5EF4-FFF2-40B4-BE49-F238E27FC236}">
                <a16:creationId xmlns:a16="http://schemas.microsoft.com/office/drawing/2014/main" id="{6CA2A40D-AD35-8219-9193-0AD67E8CE4D4}"/>
              </a:ext>
            </a:extLst>
          </p:cNvPr>
          <p:cNvSpPr/>
          <p:nvPr/>
        </p:nvSpPr>
        <p:spPr>
          <a:xfrm>
            <a:off x="3622171" y="7291266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20" name="CaixaDeTexto 619">
            <a:extLst>
              <a:ext uri="{FF2B5EF4-FFF2-40B4-BE49-F238E27FC236}">
                <a16:creationId xmlns:a16="http://schemas.microsoft.com/office/drawing/2014/main" id="{09AD79B5-956D-02DB-9A42-99FCA1B48BDC}"/>
              </a:ext>
            </a:extLst>
          </p:cNvPr>
          <p:cNvSpPr txBox="1"/>
          <p:nvPr/>
        </p:nvSpPr>
        <p:spPr>
          <a:xfrm>
            <a:off x="3633333" y="7090341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(14) 4004-4800</a:t>
            </a:r>
          </a:p>
        </p:txBody>
      </p:sp>
      <p:sp>
        <p:nvSpPr>
          <p:cNvPr id="622" name="Retângulo: Cantos Arredondados 621">
            <a:extLst>
              <a:ext uri="{FF2B5EF4-FFF2-40B4-BE49-F238E27FC236}">
                <a16:creationId xmlns:a16="http://schemas.microsoft.com/office/drawing/2014/main" id="{E32EF8D2-CA14-8A52-4CC1-99197D9B1CF9}"/>
              </a:ext>
            </a:extLst>
          </p:cNvPr>
          <p:cNvSpPr/>
          <p:nvPr/>
        </p:nvSpPr>
        <p:spPr>
          <a:xfrm>
            <a:off x="166596" y="7482101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23" name="Retângulo: Cantos Arredondados 622">
            <a:extLst>
              <a:ext uri="{FF2B5EF4-FFF2-40B4-BE49-F238E27FC236}">
                <a16:creationId xmlns:a16="http://schemas.microsoft.com/office/drawing/2014/main" id="{6E5BC153-FCC8-8C35-8FAF-D8F89B2982EB}"/>
              </a:ext>
            </a:extLst>
          </p:cNvPr>
          <p:cNvSpPr/>
          <p:nvPr/>
        </p:nvSpPr>
        <p:spPr>
          <a:xfrm>
            <a:off x="1940158" y="7481319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24" name="Retângulo: Cantos Arredondados 623">
            <a:extLst>
              <a:ext uri="{FF2B5EF4-FFF2-40B4-BE49-F238E27FC236}">
                <a16:creationId xmlns:a16="http://schemas.microsoft.com/office/drawing/2014/main" id="{1290C9CC-83A6-E95C-512A-B68FFCF3A8F9}"/>
              </a:ext>
            </a:extLst>
          </p:cNvPr>
          <p:cNvSpPr/>
          <p:nvPr/>
        </p:nvSpPr>
        <p:spPr>
          <a:xfrm>
            <a:off x="4621487" y="7481319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25" name="Retângulo: Cantos Arredondados 624">
            <a:extLst>
              <a:ext uri="{FF2B5EF4-FFF2-40B4-BE49-F238E27FC236}">
                <a16:creationId xmlns:a16="http://schemas.microsoft.com/office/drawing/2014/main" id="{79D63597-85E3-C30F-35E2-A1078AD87C4D}"/>
              </a:ext>
            </a:extLst>
          </p:cNvPr>
          <p:cNvSpPr/>
          <p:nvPr/>
        </p:nvSpPr>
        <p:spPr>
          <a:xfrm>
            <a:off x="5623561" y="7481319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26" name="CaixaDeTexto 625">
            <a:extLst>
              <a:ext uri="{FF2B5EF4-FFF2-40B4-BE49-F238E27FC236}">
                <a16:creationId xmlns:a16="http://schemas.microsoft.com/office/drawing/2014/main" id="{66526E77-A5AB-E573-F306-473936A2A155}"/>
              </a:ext>
            </a:extLst>
          </p:cNvPr>
          <p:cNvSpPr txBox="1"/>
          <p:nvPr/>
        </p:nvSpPr>
        <p:spPr>
          <a:xfrm>
            <a:off x="228711" y="7280112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PRUDENTIAL</a:t>
            </a:r>
          </a:p>
        </p:txBody>
      </p:sp>
      <p:sp>
        <p:nvSpPr>
          <p:cNvPr id="627" name="CaixaDeTexto 626">
            <a:extLst>
              <a:ext uri="{FF2B5EF4-FFF2-40B4-BE49-F238E27FC236}">
                <a16:creationId xmlns:a16="http://schemas.microsoft.com/office/drawing/2014/main" id="{B0D70F29-D35A-91C6-529F-9C021C1A17EA}"/>
              </a:ext>
            </a:extLst>
          </p:cNvPr>
          <p:cNvSpPr txBox="1"/>
          <p:nvPr/>
        </p:nvSpPr>
        <p:spPr>
          <a:xfrm>
            <a:off x="1986324" y="7272163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Bárbara Ribeiro</a:t>
            </a:r>
          </a:p>
        </p:txBody>
      </p:sp>
      <p:sp>
        <p:nvSpPr>
          <p:cNvPr id="628" name="CaixaDeTexto 627">
            <a:extLst>
              <a:ext uri="{FF2B5EF4-FFF2-40B4-BE49-F238E27FC236}">
                <a16:creationId xmlns:a16="http://schemas.microsoft.com/office/drawing/2014/main" id="{66363DAA-4F73-BA48-4189-1012CB14EFC0}"/>
              </a:ext>
            </a:extLst>
          </p:cNvPr>
          <p:cNvSpPr txBox="1"/>
          <p:nvPr/>
        </p:nvSpPr>
        <p:spPr>
          <a:xfrm>
            <a:off x="4643808" y="7272444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(11) 91484-4597</a:t>
            </a:r>
          </a:p>
        </p:txBody>
      </p:sp>
      <p:sp>
        <p:nvSpPr>
          <p:cNvPr id="629" name="CaixaDeTexto 628">
            <a:extLst>
              <a:ext uri="{FF2B5EF4-FFF2-40B4-BE49-F238E27FC236}">
                <a16:creationId xmlns:a16="http://schemas.microsoft.com/office/drawing/2014/main" id="{357B3422-66E7-06BC-F22C-211B3A0527BA}"/>
              </a:ext>
            </a:extLst>
          </p:cNvPr>
          <p:cNvSpPr txBox="1"/>
          <p:nvPr/>
        </p:nvSpPr>
        <p:spPr>
          <a:xfrm>
            <a:off x="5669280" y="7287550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barbara.ribeiro@prudential.com</a:t>
            </a:r>
          </a:p>
        </p:txBody>
      </p:sp>
      <p:sp>
        <p:nvSpPr>
          <p:cNvPr id="630" name="Retângulo: Cantos Arredondados 629">
            <a:extLst>
              <a:ext uri="{FF2B5EF4-FFF2-40B4-BE49-F238E27FC236}">
                <a16:creationId xmlns:a16="http://schemas.microsoft.com/office/drawing/2014/main" id="{B0832E20-5278-7269-3B9A-CBFBDFF49A90}"/>
              </a:ext>
            </a:extLst>
          </p:cNvPr>
          <p:cNvSpPr/>
          <p:nvPr/>
        </p:nvSpPr>
        <p:spPr>
          <a:xfrm>
            <a:off x="3622171" y="7481319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31" name="CaixaDeTexto 630">
            <a:extLst>
              <a:ext uri="{FF2B5EF4-FFF2-40B4-BE49-F238E27FC236}">
                <a16:creationId xmlns:a16="http://schemas.microsoft.com/office/drawing/2014/main" id="{389F6612-A6AE-1104-D741-16FC3096CF58}"/>
              </a:ext>
            </a:extLst>
          </p:cNvPr>
          <p:cNvSpPr txBox="1"/>
          <p:nvPr/>
        </p:nvSpPr>
        <p:spPr>
          <a:xfrm>
            <a:off x="3644492" y="7256541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633" name="Retângulo: Cantos Arredondados 632">
            <a:extLst>
              <a:ext uri="{FF2B5EF4-FFF2-40B4-BE49-F238E27FC236}">
                <a16:creationId xmlns:a16="http://schemas.microsoft.com/office/drawing/2014/main" id="{6794D1C8-030A-DAF0-3E98-403777073A41}"/>
              </a:ext>
            </a:extLst>
          </p:cNvPr>
          <p:cNvSpPr/>
          <p:nvPr/>
        </p:nvSpPr>
        <p:spPr>
          <a:xfrm>
            <a:off x="166596" y="7672155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34" name="Retângulo: Cantos Arredondados 633">
            <a:extLst>
              <a:ext uri="{FF2B5EF4-FFF2-40B4-BE49-F238E27FC236}">
                <a16:creationId xmlns:a16="http://schemas.microsoft.com/office/drawing/2014/main" id="{4A808410-F772-3AFF-D64A-AAD7A4BC0E6E}"/>
              </a:ext>
            </a:extLst>
          </p:cNvPr>
          <p:cNvSpPr/>
          <p:nvPr/>
        </p:nvSpPr>
        <p:spPr>
          <a:xfrm>
            <a:off x="1940158" y="7671373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35" name="Retângulo: Cantos Arredondados 634">
            <a:extLst>
              <a:ext uri="{FF2B5EF4-FFF2-40B4-BE49-F238E27FC236}">
                <a16:creationId xmlns:a16="http://schemas.microsoft.com/office/drawing/2014/main" id="{8A537789-E738-3D13-F943-13962BE6A886}"/>
              </a:ext>
            </a:extLst>
          </p:cNvPr>
          <p:cNvSpPr/>
          <p:nvPr/>
        </p:nvSpPr>
        <p:spPr>
          <a:xfrm>
            <a:off x="4621487" y="7671373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36" name="Retângulo: Cantos Arredondados 635">
            <a:extLst>
              <a:ext uri="{FF2B5EF4-FFF2-40B4-BE49-F238E27FC236}">
                <a16:creationId xmlns:a16="http://schemas.microsoft.com/office/drawing/2014/main" id="{C03F02E4-8B07-4B1A-998D-28BE2261748E}"/>
              </a:ext>
            </a:extLst>
          </p:cNvPr>
          <p:cNvSpPr/>
          <p:nvPr/>
        </p:nvSpPr>
        <p:spPr>
          <a:xfrm>
            <a:off x="5623561" y="7671373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37" name="CaixaDeTexto 636">
            <a:extLst>
              <a:ext uri="{FF2B5EF4-FFF2-40B4-BE49-F238E27FC236}">
                <a16:creationId xmlns:a16="http://schemas.microsoft.com/office/drawing/2014/main" id="{CF0FB6B9-7229-C567-7FE7-73D227965BAA}"/>
              </a:ext>
            </a:extLst>
          </p:cNvPr>
          <p:cNvSpPr txBox="1"/>
          <p:nvPr/>
        </p:nvSpPr>
        <p:spPr>
          <a:xfrm>
            <a:off x="228711" y="7462215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SANCOR</a:t>
            </a:r>
          </a:p>
        </p:txBody>
      </p:sp>
      <p:sp>
        <p:nvSpPr>
          <p:cNvPr id="638" name="CaixaDeTexto 637">
            <a:extLst>
              <a:ext uri="{FF2B5EF4-FFF2-40B4-BE49-F238E27FC236}">
                <a16:creationId xmlns:a16="http://schemas.microsoft.com/office/drawing/2014/main" id="{634D5A20-634C-9531-B787-B09D09DDBB77}"/>
              </a:ext>
            </a:extLst>
          </p:cNvPr>
          <p:cNvSpPr txBox="1"/>
          <p:nvPr/>
        </p:nvSpPr>
        <p:spPr>
          <a:xfrm>
            <a:off x="1986324" y="7446315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639" name="CaixaDeTexto 638">
            <a:extLst>
              <a:ext uri="{FF2B5EF4-FFF2-40B4-BE49-F238E27FC236}">
                <a16:creationId xmlns:a16="http://schemas.microsoft.com/office/drawing/2014/main" id="{2F9DA46E-4AC1-1770-EF95-4E124CDE8DC6}"/>
              </a:ext>
            </a:extLst>
          </p:cNvPr>
          <p:cNvSpPr txBox="1"/>
          <p:nvPr/>
        </p:nvSpPr>
        <p:spPr>
          <a:xfrm>
            <a:off x="4643808" y="7462497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640" name="CaixaDeTexto 639">
            <a:extLst>
              <a:ext uri="{FF2B5EF4-FFF2-40B4-BE49-F238E27FC236}">
                <a16:creationId xmlns:a16="http://schemas.microsoft.com/office/drawing/2014/main" id="{2FF5D8F3-337E-5E0E-F7DF-C7D041625436}"/>
              </a:ext>
            </a:extLst>
          </p:cNvPr>
          <p:cNvSpPr txBox="1"/>
          <p:nvPr/>
        </p:nvSpPr>
        <p:spPr>
          <a:xfrm>
            <a:off x="5669280" y="7477604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641" name="Retângulo: Cantos Arredondados 640">
            <a:extLst>
              <a:ext uri="{FF2B5EF4-FFF2-40B4-BE49-F238E27FC236}">
                <a16:creationId xmlns:a16="http://schemas.microsoft.com/office/drawing/2014/main" id="{4E26AE0A-A25F-4B39-94E7-BBACB2EE98A9}"/>
              </a:ext>
            </a:extLst>
          </p:cNvPr>
          <p:cNvSpPr/>
          <p:nvPr/>
        </p:nvSpPr>
        <p:spPr>
          <a:xfrm>
            <a:off x="3622171" y="7671373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42" name="CaixaDeTexto 641">
            <a:extLst>
              <a:ext uri="{FF2B5EF4-FFF2-40B4-BE49-F238E27FC236}">
                <a16:creationId xmlns:a16="http://schemas.microsoft.com/office/drawing/2014/main" id="{D4ED9233-0C9C-AF96-9B85-37C55DED67AB}"/>
              </a:ext>
            </a:extLst>
          </p:cNvPr>
          <p:cNvSpPr txBox="1"/>
          <p:nvPr/>
        </p:nvSpPr>
        <p:spPr>
          <a:xfrm>
            <a:off x="3644492" y="7470448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644" name="Retângulo: Cantos Arredondados 643">
            <a:extLst>
              <a:ext uri="{FF2B5EF4-FFF2-40B4-BE49-F238E27FC236}">
                <a16:creationId xmlns:a16="http://schemas.microsoft.com/office/drawing/2014/main" id="{1E00E9B1-5B66-665B-4B5E-C482371A1AFF}"/>
              </a:ext>
            </a:extLst>
          </p:cNvPr>
          <p:cNvSpPr/>
          <p:nvPr/>
        </p:nvSpPr>
        <p:spPr>
          <a:xfrm>
            <a:off x="166596" y="7862209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45" name="Retângulo: Cantos Arredondados 644">
            <a:extLst>
              <a:ext uri="{FF2B5EF4-FFF2-40B4-BE49-F238E27FC236}">
                <a16:creationId xmlns:a16="http://schemas.microsoft.com/office/drawing/2014/main" id="{F4766A14-067D-CD07-67C3-C7F6F2B8F068}"/>
              </a:ext>
            </a:extLst>
          </p:cNvPr>
          <p:cNvSpPr/>
          <p:nvPr/>
        </p:nvSpPr>
        <p:spPr>
          <a:xfrm>
            <a:off x="1940158" y="7861427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46" name="Retângulo: Cantos Arredondados 645">
            <a:extLst>
              <a:ext uri="{FF2B5EF4-FFF2-40B4-BE49-F238E27FC236}">
                <a16:creationId xmlns:a16="http://schemas.microsoft.com/office/drawing/2014/main" id="{A6B07591-2162-BEDC-347D-F456EB2A13CC}"/>
              </a:ext>
            </a:extLst>
          </p:cNvPr>
          <p:cNvSpPr/>
          <p:nvPr/>
        </p:nvSpPr>
        <p:spPr>
          <a:xfrm>
            <a:off x="4621487" y="7861427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47" name="Retângulo: Cantos Arredondados 646">
            <a:extLst>
              <a:ext uri="{FF2B5EF4-FFF2-40B4-BE49-F238E27FC236}">
                <a16:creationId xmlns:a16="http://schemas.microsoft.com/office/drawing/2014/main" id="{E6C5AC05-0ED5-8AAD-67C2-F00F35A2E26D}"/>
              </a:ext>
            </a:extLst>
          </p:cNvPr>
          <p:cNvSpPr/>
          <p:nvPr/>
        </p:nvSpPr>
        <p:spPr>
          <a:xfrm>
            <a:off x="5623561" y="7861427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 dirty="0"/>
          </a:p>
        </p:txBody>
      </p:sp>
      <p:sp>
        <p:nvSpPr>
          <p:cNvPr id="648" name="CaixaDeTexto 647">
            <a:extLst>
              <a:ext uri="{FF2B5EF4-FFF2-40B4-BE49-F238E27FC236}">
                <a16:creationId xmlns:a16="http://schemas.microsoft.com/office/drawing/2014/main" id="{9BB01933-27D4-8D4F-8CC3-8C9E64C7272E}"/>
              </a:ext>
            </a:extLst>
          </p:cNvPr>
          <p:cNvSpPr txBox="1"/>
          <p:nvPr/>
        </p:nvSpPr>
        <p:spPr>
          <a:xfrm>
            <a:off x="228711" y="7644317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SANTA HELENA</a:t>
            </a:r>
          </a:p>
        </p:txBody>
      </p:sp>
      <p:sp>
        <p:nvSpPr>
          <p:cNvPr id="649" name="CaixaDeTexto 648">
            <a:extLst>
              <a:ext uri="{FF2B5EF4-FFF2-40B4-BE49-F238E27FC236}">
                <a16:creationId xmlns:a16="http://schemas.microsoft.com/office/drawing/2014/main" id="{23254A17-A75E-2D5B-EE40-D5A7F4E7C25E}"/>
              </a:ext>
            </a:extLst>
          </p:cNvPr>
          <p:cNvSpPr txBox="1"/>
          <p:nvPr/>
        </p:nvSpPr>
        <p:spPr>
          <a:xfrm>
            <a:off x="1986324" y="7652271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Vanessa Aline</a:t>
            </a:r>
          </a:p>
        </p:txBody>
      </p:sp>
      <p:sp>
        <p:nvSpPr>
          <p:cNvPr id="650" name="CaixaDeTexto 649">
            <a:extLst>
              <a:ext uri="{FF2B5EF4-FFF2-40B4-BE49-F238E27FC236}">
                <a16:creationId xmlns:a16="http://schemas.microsoft.com/office/drawing/2014/main" id="{42E03474-CC73-E3B7-A2BD-FB08453D270A}"/>
              </a:ext>
            </a:extLst>
          </p:cNvPr>
          <p:cNvSpPr txBox="1"/>
          <p:nvPr/>
        </p:nvSpPr>
        <p:spPr>
          <a:xfrm>
            <a:off x="4632648" y="7652552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(11) 94497-1844</a:t>
            </a:r>
          </a:p>
        </p:txBody>
      </p:sp>
      <p:sp>
        <p:nvSpPr>
          <p:cNvPr id="651" name="CaixaDeTexto 650">
            <a:extLst>
              <a:ext uri="{FF2B5EF4-FFF2-40B4-BE49-F238E27FC236}">
                <a16:creationId xmlns:a16="http://schemas.microsoft.com/office/drawing/2014/main" id="{58464DE4-6FD4-08F8-CB56-247AB6E8B379}"/>
              </a:ext>
            </a:extLst>
          </p:cNvPr>
          <p:cNvSpPr txBox="1"/>
          <p:nvPr/>
        </p:nvSpPr>
        <p:spPr>
          <a:xfrm>
            <a:off x="5669280" y="7667657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vanessaaline.@gruposobam.com.br</a:t>
            </a:r>
          </a:p>
        </p:txBody>
      </p:sp>
      <p:sp>
        <p:nvSpPr>
          <p:cNvPr id="652" name="Retângulo: Cantos Arredondados 651">
            <a:extLst>
              <a:ext uri="{FF2B5EF4-FFF2-40B4-BE49-F238E27FC236}">
                <a16:creationId xmlns:a16="http://schemas.microsoft.com/office/drawing/2014/main" id="{973A7CD7-4A70-EA23-7DC3-486EE1AD0799}"/>
              </a:ext>
            </a:extLst>
          </p:cNvPr>
          <p:cNvSpPr/>
          <p:nvPr/>
        </p:nvSpPr>
        <p:spPr>
          <a:xfrm>
            <a:off x="3622171" y="7861427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53" name="CaixaDeTexto 652">
            <a:extLst>
              <a:ext uri="{FF2B5EF4-FFF2-40B4-BE49-F238E27FC236}">
                <a16:creationId xmlns:a16="http://schemas.microsoft.com/office/drawing/2014/main" id="{082CE3A3-C73B-60C8-7F34-C731841B1C2B}"/>
              </a:ext>
            </a:extLst>
          </p:cNvPr>
          <p:cNvSpPr txBox="1"/>
          <p:nvPr/>
        </p:nvSpPr>
        <p:spPr>
          <a:xfrm>
            <a:off x="3644492" y="7652552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655" name="Retângulo: Cantos Arredondados 654">
            <a:extLst>
              <a:ext uri="{FF2B5EF4-FFF2-40B4-BE49-F238E27FC236}">
                <a16:creationId xmlns:a16="http://schemas.microsoft.com/office/drawing/2014/main" id="{4A231749-1493-A6DC-9037-6376675410BD}"/>
              </a:ext>
            </a:extLst>
          </p:cNvPr>
          <p:cNvSpPr/>
          <p:nvPr/>
        </p:nvSpPr>
        <p:spPr>
          <a:xfrm>
            <a:off x="166596" y="8052263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56" name="Retângulo: Cantos Arredondados 655">
            <a:extLst>
              <a:ext uri="{FF2B5EF4-FFF2-40B4-BE49-F238E27FC236}">
                <a16:creationId xmlns:a16="http://schemas.microsoft.com/office/drawing/2014/main" id="{63A50BD3-2E89-752A-BDF4-7938E6944DD2}"/>
              </a:ext>
            </a:extLst>
          </p:cNvPr>
          <p:cNvSpPr/>
          <p:nvPr/>
        </p:nvSpPr>
        <p:spPr>
          <a:xfrm>
            <a:off x="1940158" y="8051482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57" name="Retângulo: Cantos Arredondados 656">
            <a:extLst>
              <a:ext uri="{FF2B5EF4-FFF2-40B4-BE49-F238E27FC236}">
                <a16:creationId xmlns:a16="http://schemas.microsoft.com/office/drawing/2014/main" id="{D7A37C25-CF41-104B-8DC3-788081B9A856}"/>
              </a:ext>
            </a:extLst>
          </p:cNvPr>
          <p:cNvSpPr/>
          <p:nvPr/>
        </p:nvSpPr>
        <p:spPr>
          <a:xfrm>
            <a:off x="4621487" y="8051482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58" name="Retângulo: Cantos Arredondados 657">
            <a:extLst>
              <a:ext uri="{FF2B5EF4-FFF2-40B4-BE49-F238E27FC236}">
                <a16:creationId xmlns:a16="http://schemas.microsoft.com/office/drawing/2014/main" id="{981E373D-40C3-B2AA-371E-B0642924D0BC}"/>
              </a:ext>
            </a:extLst>
          </p:cNvPr>
          <p:cNvSpPr/>
          <p:nvPr/>
        </p:nvSpPr>
        <p:spPr>
          <a:xfrm>
            <a:off x="5623561" y="8051482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59" name="CaixaDeTexto 658">
            <a:extLst>
              <a:ext uri="{FF2B5EF4-FFF2-40B4-BE49-F238E27FC236}">
                <a16:creationId xmlns:a16="http://schemas.microsoft.com/office/drawing/2014/main" id="{8332782A-5732-610A-D5B6-A0E6DD186DC0}"/>
              </a:ext>
            </a:extLst>
          </p:cNvPr>
          <p:cNvSpPr txBox="1"/>
          <p:nvPr/>
        </p:nvSpPr>
        <p:spPr>
          <a:xfrm>
            <a:off x="228711" y="7834372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SOBAM</a:t>
            </a:r>
          </a:p>
        </p:txBody>
      </p:sp>
      <p:sp>
        <p:nvSpPr>
          <p:cNvPr id="660" name="CaixaDeTexto 659">
            <a:extLst>
              <a:ext uri="{FF2B5EF4-FFF2-40B4-BE49-F238E27FC236}">
                <a16:creationId xmlns:a16="http://schemas.microsoft.com/office/drawing/2014/main" id="{C6CC592B-97A6-7947-23E4-DC79570B3B68}"/>
              </a:ext>
            </a:extLst>
          </p:cNvPr>
          <p:cNvSpPr txBox="1"/>
          <p:nvPr/>
        </p:nvSpPr>
        <p:spPr>
          <a:xfrm>
            <a:off x="1986324" y="7850277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Vanessa Aline</a:t>
            </a:r>
          </a:p>
        </p:txBody>
      </p:sp>
      <p:sp>
        <p:nvSpPr>
          <p:cNvPr id="661" name="CaixaDeTexto 660">
            <a:extLst>
              <a:ext uri="{FF2B5EF4-FFF2-40B4-BE49-F238E27FC236}">
                <a16:creationId xmlns:a16="http://schemas.microsoft.com/office/drawing/2014/main" id="{1AD2BFE5-DC82-2E4C-6EE0-2082BD9C294B}"/>
              </a:ext>
            </a:extLst>
          </p:cNvPr>
          <p:cNvSpPr txBox="1"/>
          <p:nvPr/>
        </p:nvSpPr>
        <p:spPr>
          <a:xfrm>
            <a:off x="4632648" y="7858509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(11) 94497-1844</a:t>
            </a:r>
          </a:p>
        </p:txBody>
      </p:sp>
      <p:sp>
        <p:nvSpPr>
          <p:cNvPr id="663" name="Retângulo: Cantos Arredondados 662">
            <a:extLst>
              <a:ext uri="{FF2B5EF4-FFF2-40B4-BE49-F238E27FC236}">
                <a16:creationId xmlns:a16="http://schemas.microsoft.com/office/drawing/2014/main" id="{5EA6277C-ED3B-B06D-734F-97214CD53830}"/>
              </a:ext>
            </a:extLst>
          </p:cNvPr>
          <p:cNvSpPr/>
          <p:nvPr/>
        </p:nvSpPr>
        <p:spPr>
          <a:xfrm>
            <a:off x="3622171" y="8051482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64" name="CaixaDeTexto 663">
            <a:extLst>
              <a:ext uri="{FF2B5EF4-FFF2-40B4-BE49-F238E27FC236}">
                <a16:creationId xmlns:a16="http://schemas.microsoft.com/office/drawing/2014/main" id="{71993250-7A72-60A4-0328-3C29048EDC8C}"/>
              </a:ext>
            </a:extLst>
          </p:cNvPr>
          <p:cNvSpPr txBox="1"/>
          <p:nvPr/>
        </p:nvSpPr>
        <p:spPr>
          <a:xfrm>
            <a:off x="3633333" y="8025486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666" name="Retângulo: Cantos Arredondados 665">
            <a:extLst>
              <a:ext uri="{FF2B5EF4-FFF2-40B4-BE49-F238E27FC236}">
                <a16:creationId xmlns:a16="http://schemas.microsoft.com/office/drawing/2014/main" id="{B2D27D90-D10E-1A84-FF25-CB4A49BC2911}"/>
              </a:ext>
            </a:extLst>
          </p:cNvPr>
          <p:cNvSpPr/>
          <p:nvPr/>
        </p:nvSpPr>
        <p:spPr>
          <a:xfrm>
            <a:off x="166596" y="8242317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67" name="Retângulo: Cantos Arredondados 666">
            <a:extLst>
              <a:ext uri="{FF2B5EF4-FFF2-40B4-BE49-F238E27FC236}">
                <a16:creationId xmlns:a16="http://schemas.microsoft.com/office/drawing/2014/main" id="{A8E6B150-BB99-F650-2751-836265355F07}"/>
              </a:ext>
            </a:extLst>
          </p:cNvPr>
          <p:cNvSpPr/>
          <p:nvPr/>
        </p:nvSpPr>
        <p:spPr>
          <a:xfrm>
            <a:off x="1940158" y="8241536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68" name="Retângulo: Cantos Arredondados 667">
            <a:extLst>
              <a:ext uri="{FF2B5EF4-FFF2-40B4-BE49-F238E27FC236}">
                <a16:creationId xmlns:a16="http://schemas.microsoft.com/office/drawing/2014/main" id="{6285E314-C8A4-1D42-5E80-40454A26197C}"/>
              </a:ext>
            </a:extLst>
          </p:cNvPr>
          <p:cNvSpPr/>
          <p:nvPr/>
        </p:nvSpPr>
        <p:spPr>
          <a:xfrm>
            <a:off x="4621487" y="8241536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69" name="Retângulo: Cantos Arredondados 668">
            <a:extLst>
              <a:ext uri="{FF2B5EF4-FFF2-40B4-BE49-F238E27FC236}">
                <a16:creationId xmlns:a16="http://schemas.microsoft.com/office/drawing/2014/main" id="{496C3530-651A-2406-AB66-37BEC67DC646}"/>
              </a:ext>
            </a:extLst>
          </p:cNvPr>
          <p:cNvSpPr/>
          <p:nvPr/>
        </p:nvSpPr>
        <p:spPr>
          <a:xfrm>
            <a:off x="5623561" y="8241536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70" name="CaixaDeTexto 669">
            <a:extLst>
              <a:ext uri="{FF2B5EF4-FFF2-40B4-BE49-F238E27FC236}">
                <a16:creationId xmlns:a16="http://schemas.microsoft.com/office/drawing/2014/main" id="{8F10B758-668B-3DCA-4BC4-66E1D9DA4FD0}"/>
              </a:ext>
            </a:extLst>
          </p:cNvPr>
          <p:cNvSpPr txBox="1"/>
          <p:nvPr/>
        </p:nvSpPr>
        <p:spPr>
          <a:xfrm>
            <a:off x="228711" y="8215257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SOMPO CONSUMER</a:t>
            </a:r>
          </a:p>
        </p:txBody>
      </p:sp>
      <p:sp>
        <p:nvSpPr>
          <p:cNvPr id="671" name="CaixaDeTexto 670">
            <a:extLst>
              <a:ext uri="{FF2B5EF4-FFF2-40B4-BE49-F238E27FC236}">
                <a16:creationId xmlns:a16="http://schemas.microsoft.com/office/drawing/2014/main" id="{AEBD0726-E0AA-F0FB-B616-6B0B6C669A29}"/>
              </a:ext>
            </a:extLst>
          </p:cNvPr>
          <p:cNvSpPr txBox="1"/>
          <p:nvPr/>
        </p:nvSpPr>
        <p:spPr>
          <a:xfrm>
            <a:off x="1986324" y="8215258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Matheus Cardoso</a:t>
            </a:r>
          </a:p>
        </p:txBody>
      </p:sp>
      <p:sp>
        <p:nvSpPr>
          <p:cNvPr id="672" name="CaixaDeTexto 671">
            <a:extLst>
              <a:ext uri="{FF2B5EF4-FFF2-40B4-BE49-F238E27FC236}">
                <a16:creationId xmlns:a16="http://schemas.microsoft.com/office/drawing/2014/main" id="{16E69447-A780-7DC7-4E63-48AF82EC637B}"/>
              </a:ext>
            </a:extLst>
          </p:cNvPr>
          <p:cNvSpPr txBox="1"/>
          <p:nvPr/>
        </p:nvSpPr>
        <p:spPr>
          <a:xfrm>
            <a:off x="4643808" y="8207588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(17) 99675-2219</a:t>
            </a:r>
          </a:p>
        </p:txBody>
      </p:sp>
      <p:sp>
        <p:nvSpPr>
          <p:cNvPr id="673" name="CaixaDeTexto 672">
            <a:extLst>
              <a:ext uri="{FF2B5EF4-FFF2-40B4-BE49-F238E27FC236}">
                <a16:creationId xmlns:a16="http://schemas.microsoft.com/office/drawing/2014/main" id="{8DEC1A20-9421-5C6F-3991-B1165D19C168}"/>
              </a:ext>
            </a:extLst>
          </p:cNvPr>
          <p:cNvSpPr txBox="1"/>
          <p:nvPr/>
        </p:nvSpPr>
        <p:spPr>
          <a:xfrm>
            <a:off x="5669280" y="8230646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matheus.cardoso@hdi-yelum.com.br</a:t>
            </a:r>
          </a:p>
        </p:txBody>
      </p:sp>
      <p:sp>
        <p:nvSpPr>
          <p:cNvPr id="674" name="Retângulo: Cantos Arredondados 673">
            <a:extLst>
              <a:ext uri="{FF2B5EF4-FFF2-40B4-BE49-F238E27FC236}">
                <a16:creationId xmlns:a16="http://schemas.microsoft.com/office/drawing/2014/main" id="{968A556D-C911-0CE2-B4CA-A0877E6B9A93}"/>
              </a:ext>
            </a:extLst>
          </p:cNvPr>
          <p:cNvSpPr/>
          <p:nvPr/>
        </p:nvSpPr>
        <p:spPr>
          <a:xfrm>
            <a:off x="3622171" y="8241536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75" name="CaixaDeTexto 674">
            <a:extLst>
              <a:ext uri="{FF2B5EF4-FFF2-40B4-BE49-F238E27FC236}">
                <a16:creationId xmlns:a16="http://schemas.microsoft.com/office/drawing/2014/main" id="{88D0EA05-86F9-0303-1175-064297CA8F93}"/>
              </a:ext>
            </a:extLst>
          </p:cNvPr>
          <p:cNvSpPr txBox="1"/>
          <p:nvPr/>
        </p:nvSpPr>
        <p:spPr>
          <a:xfrm>
            <a:off x="3633333" y="8215540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677" name="Retângulo: Cantos Arredondados 676">
            <a:extLst>
              <a:ext uri="{FF2B5EF4-FFF2-40B4-BE49-F238E27FC236}">
                <a16:creationId xmlns:a16="http://schemas.microsoft.com/office/drawing/2014/main" id="{3EED3CAE-B384-37A0-1C78-FA1C9EB9EC28}"/>
              </a:ext>
            </a:extLst>
          </p:cNvPr>
          <p:cNvSpPr/>
          <p:nvPr/>
        </p:nvSpPr>
        <p:spPr>
          <a:xfrm>
            <a:off x="166596" y="8432371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78" name="Retângulo: Cantos Arredondados 677">
            <a:extLst>
              <a:ext uri="{FF2B5EF4-FFF2-40B4-BE49-F238E27FC236}">
                <a16:creationId xmlns:a16="http://schemas.microsoft.com/office/drawing/2014/main" id="{79C6D4A0-3B64-F2DC-2AAF-DBBAB3DC5BF7}"/>
              </a:ext>
            </a:extLst>
          </p:cNvPr>
          <p:cNvSpPr/>
          <p:nvPr/>
        </p:nvSpPr>
        <p:spPr>
          <a:xfrm>
            <a:off x="1940158" y="8431590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79" name="Retângulo: Cantos Arredondados 678">
            <a:extLst>
              <a:ext uri="{FF2B5EF4-FFF2-40B4-BE49-F238E27FC236}">
                <a16:creationId xmlns:a16="http://schemas.microsoft.com/office/drawing/2014/main" id="{A05BB631-27FF-3883-6E14-2F0F0EEE219A}"/>
              </a:ext>
            </a:extLst>
          </p:cNvPr>
          <p:cNvSpPr/>
          <p:nvPr/>
        </p:nvSpPr>
        <p:spPr>
          <a:xfrm>
            <a:off x="4621487" y="8431590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80" name="Retângulo: Cantos Arredondados 679">
            <a:extLst>
              <a:ext uri="{FF2B5EF4-FFF2-40B4-BE49-F238E27FC236}">
                <a16:creationId xmlns:a16="http://schemas.microsoft.com/office/drawing/2014/main" id="{5B86BE2C-32A1-0F35-80D8-385252FB4781}"/>
              </a:ext>
            </a:extLst>
          </p:cNvPr>
          <p:cNvSpPr/>
          <p:nvPr/>
        </p:nvSpPr>
        <p:spPr>
          <a:xfrm>
            <a:off x="5623561" y="8431590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81" name="CaixaDeTexto 680">
            <a:extLst>
              <a:ext uri="{FF2B5EF4-FFF2-40B4-BE49-F238E27FC236}">
                <a16:creationId xmlns:a16="http://schemas.microsoft.com/office/drawing/2014/main" id="{92424F75-EE80-7239-FCC0-966F5D4A2655}"/>
              </a:ext>
            </a:extLst>
          </p:cNvPr>
          <p:cNvSpPr txBox="1"/>
          <p:nvPr/>
        </p:nvSpPr>
        <p:spPr>
          <a:xfrm>
            <a:off x="228711" y="8405311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SOMPO SEGUROS</a:t>
            </a:r>
          </a:p>
        </p:txBody>
      </p:sp>
      <p:sp>
        <p:nvSpPr>
          <p:cNvPr id="682" name="CaixaDeTexto 681">
            <a:extLst>
              <a:ext uri="{FF2B5EF4-FFF2-40B4-BE49-F238E27FC236}">
                <a16:creationId xmlns:a16="http://schemas.microsoft.com/office/drawing/2014/main" id="{58B3D701-81C8-1B5F-B56A-1654AEB4972A}"/>
              </a:ext>
            </a:extLst>
          </p:cNvPr>
          <p:cNvSpPr txBox="1"/>
          <p:nvPr/>
        </p:nvSpPr>
        <p:spPr>
          <a:xfrm>
            <a:off x="1986324" y="8405313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Vanessa Raimundo</a:t>
            </a:r>
          </a:p>
        </p:txBody>
      </p:sp>
      <p:sp>
        <p:nvSpPr>
          <p:cNvPr id="683" name="CaixaDeTexto 682">
            <a:extLst>
              <a:ext uri="{FF2B5EF4-FFF2-40B4-BE49-F238E27FC236}">
                <a16:creationId xmlns:a16="http://schemas.microsoft.com/office/drawing/2014/main" id="{EBCD9C26-4795-79D3-3F60-C39CEB0A579A}"/>
              </a:ext>
            </a:extLst>
          </p:cNvPr>
          <p:cNvSpPr txBox="1"/>
          <p:nvPr/>
        </p:nvSpPr>
        <p:spPr>
          <a:xfrm>
            <a:off x="4632648" y="8405592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(17) 99787-8405</a:t>
            </a:r>
          </a:p>
        </p:txBody>
      </p:sp>
      <p:sp>
        <p:nvSpPr>
          <p:cNvPr id="684" name="CaixaDeTexto 683">
            <a:extLst>
              <a:ext uri="{FF2B5EF4-FFF2-40B4-BE49-F238E27FC236}">
                <a16:creationId xmlns:a16="http://schemas.microsoft.com/office/drawing/2014/main" id="{5F653D16-B9BF-DA89-7D0B-A7CEE05BDED2}"/>
              </a:ext>
            </a:extLst>
          </p:cNvPr>
          <p:cNvSpPr txBox="1"/>
          <p:nvPr/>
        </p:nvSpPr>
        <p:spPr>
          <a:xfrm>
            <a:off x="5669280" y="8420700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vagraimundo@sompo.com.br</a:t>
            </a:r>
          </a:p>
        </p:txBody>
      </p:sp>
      <p:sp>
        <p:nvSpPr>
          <p:cNvPr id="685" name="Retângulo: Cantos Arredondados 684">
            <a:extLst>
              <a:ext uri="{FF2B5EF4-FFF2-40B4-BE49-F238E27FC236}">
                <a16:creationId xmlns:a16="http://schemas.microsoft.com/office/drawing/2014/main" id="{3A8D26B3-364D-2213-AFE9-03D88262A2CD}"/>
              </a:ext>
            </a:extLst>
          </p:cNvPr>
          <p:cNvSpPr/>
          <p:nvPr/>
        </p:nvSpPr>
        <p:spPr>
          <a:xfrm>
            <a:off x="3622171" y="8431590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86" name="CaixaDeTexto 685">
            <a:extLst>
              <a:ext uri="{FF2B5EF4-FFF2-40B4-BE49-F238E27FC236}">
                <a16:creationId xmlns:a16="http://schemas.microsoft.com/office/drawing/2014/main" id="{FB1E294C-BB43-33DA-1D38-BC8360A27A42}"/>
              </a:ext>
            </a:extLst>
          </p:cNvPr>
          <p:cNvSpPr txBox="1"/>
          <p:nvPr/>
        </p:nvSpPr>
        <p:spPr>
          <a:xfrm>
            <a:off x="3633333" y="8405593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688" name="Retângulo: Cantos Arredondados 687">
            <a:extLst>
              <a:ext uri="{FF2B5EF4-FFF2-40B4-BE49-F238E27FC236}">
                <a16:creationId xmlns:a16="http://schemas.microsoft.com/office/drawing/2014/main" id="{4D9EDAA2-286F-E406-B30F-D262C7E76109}"/>
              </a:ext>
            </a:extLst>
          </p:cNvPr>
          <p:cNvSpPr/>
          <p:nvPr/>
        </p:nvSpPr>
        <p:spPr>
          <a:xfrm>
            <a:off x="166596" y="8622425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89" name="Retângulo: Cantos Arredondados 688">
            <a:extLst>
              <a:ext uri="{FF2B5EF4-FFF2-40B4-BE49-F238E27FC236}">
                <a16:creationId xmlns:a16="http://schemas.microsoft.com/office/drawing/2014/main" id="{CD1DE484-DCC3-46EF-7EEE-2FD37CA722BA}"/>
              </a:ext>
            </a:extLst>
          </p:cNvPr>
          <p:cNvSpPr/>
          <p:nvPr/>
        </p:nvSpPr>
        <p:spPr>
          <a:xfrm>
            <a:off x="1940158" y="8621643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90" name="Retângulo: Cantos Arredondados 689">
            <a:extLst>
              <a:ext uri="{FF2B5EF4-FFF2-40B4-BE49-F238E27FC236}">
                <a16:creationId xmlns:a16="http://schemas.microsoft.com/office/drawing/2014/main" id="{76727B7B-49A9-D410-DE04-0F43AF5A5859}"/>
              </a:ext>
            </a:extLst>
          </p:cNvPr>
          <p:cNvSpPr/>
          <p:nvPr/>
        </p:nvSpPr>
        <p:spPr>
          <a:xfrm>
            <a:off x="4621487" y="8621643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91" name="Retângulo: Cantos Arredondados 690">
            <a:extLst>
              <a:ext uri="{FF2B5EF4-FFF2-40B4-BE49-F238E27FC236}">
                <a16:creationId xmlns:a16="http://schemas.microsoft.com/office/drawing/2014/main" id="{DAD407F9-4EBA-0EE4-FEE5-45D356FD559C}"/>
              </a:ext>
            </a:extLst>
          </p:cNvPr>
          <p:cNvSpPr/>
          <p:nvPr/>
        </p:nvSpPr>
        <p:spPr>
          <a:xfrm>
            <a:off x="5623561" y="8621643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92" name="CaixaDeTexto 691">
            <a:extLst>
              <a:ext uri="{FF2B5EF4-FFF2-40B4-BE49-F238E27FC236}">
                <a16:creationId xmlns:a16="http://schemas.microsoft.com/office/drawing/2014/main" id="{ABF7EAA1-8B40-7909-3FD9-1C0C63C53D69}"/>
              </a:ext>
            </a:extLst>
          </p:cNvPr>
          <p:cNvSpPr txBox="1"/>
          <p:nvPr/>
        </p:nvSpPr>
        <p:spPr>
          <a:xfrm>
            <a:off x="228711" y="8595365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SUHAI</a:t>
            </a:r>
          </a:p>
        </p:txBody>
      </p:sp>
      <p:sp>
        <p:nvSpPr>
          <p:cNvPr id="693" name="CaixaDeTexto 692">
            <a:extLst>
              <a:ext uri="{FF2B5EF4-FFF2-40B4-BE49-F238E27FC236}">
                <a16:creationId xmlns:a16="http://schemas.microsoft.com/office/drawing/2014/main" id="{3CA48C41-87E6-71F0-84E3-3A4330EE58E8}"/>
              </a:ext>
            </a:extLst>
          </p:cNvPr>
          <p:cNvSpPr txBox="1"/>
          <p:nvPr/>
        </p:nvSpPr>
        <p:spPr>
          <a:xfrm>
            <a:off x="1986324" y="8595368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Vanessa Ferreira</a:t>
            </a:r>
          </a:p>
        </p:txBody>
      </p:sp>
      <p:sp>
        <p:nvSpPr>
          <p:cNvPr id="694" name="CaixaDeTexto 693">
            <a:extLst>
              <a:ext uri="{FF2B5EF4-FFF2-40B4-BE49-F238E27FC236}">
                <a16:creationId xmlns:a16="http://schemas.microsoft.com/office/drawing/2014/main" id="{9E276044-0EDF-2B64-ED69-F02EEBC995A2}"/>
              </a:ext>
            </a:extLst>
          </p:cNvPr>
          <p:cNvSpPr txBox="1"/>
          <p:nvPr/>
        </p:nvSpPr>
        <p:spPr>
          <a:xfrm>
            <a:off x="4632648" y="8595648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(11) 94055-7566</a:t>
            </a:r>
          </a:p>
        </p:txBody>
      </p:sp>
      <p:sp>
        <p:nvSpPr>
          <p:cNvPr id="695" name="CaixaDeTexto 694">
            <a:extLst>
              <a:ext uri="{FF2B5EF4-FFF2-40B4-BE49-F238E27FC236}">
                <a16:creationId xmlns:a16="http://schemas.microsoft.com/office/drawing/2014/main" id="{041C0379-07E6-C10E-F432-CCC53DF1E11D}"/>
              </a:ext>
            </a:extLst>
          </p:cNvPr>
          <p:cNvSpPr txBox="1"/>
          <p:nvPr/>
        </p:nvSpPr>
        <p:spPr>
          <a:xfrm>
            <a:off x="5669280" y="8610754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>
                <a:solidFill>
                  <a:srgbClr val="464646"/>
                </a:solidFill>
                <a:latin typeface="Outfit" pitchFamily="2" charset="0"/>
              </a:rPr>
              <a:t>vanessa.ferreira@</a:t>
            </a:r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suhaiseguradora.com</a:t>
            </a:r>
          </a:p>
        </p:txBody>
      </p:sp>
      <p:sp>
        <p:nvSpPr>
          <p:cNvPr id="696" name="Retângulo: Cantos Arredondados 695">
            <a:extLst>
              <a:ext uri="{FF2B5EF4-FFF2-40B4-BE49-F238E27FC236}">
                <a16:creationId xmlns:a16="http://schemas.microsoft.com/office/drawing/2014/main" id="{5B175E6C-AD4B-9B93-4DB2-CDECDCD21224}"/>
              </a:ext>
            </a:extLst>
          </p:cNvPr>
          <p:cNvSpPr/>
          <p:nvPr/>
        </p:nvSpPr>
        <p:spPr>
          <a:xfrm>
            <a:off x="3622171" y="8621643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697" name="CaixaDeTexto 696">
            <a:extLst>
              <a:ext uri="{FF2B5EF4-FFF2-40B4-BE49-F238E27FC236}">
                <a16:creationId xmlns:a16="http://schemas.microsoft.com/office/drawing/2014/main" id="{B59AE724-0489-1389-9273-4E40721EFE00}"/>
              </a:ext>
            </a:extLst>
          </p:cNvPr>
          <p:cNvSpPr txBox="1"/>
          <p:nvPr/>
        </p:nvSpPr>
        <p:spPr>
          <a:xfrm>
            <a:off x="3633333" y="8595648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699" name="Retângulo: Cantos Arredondados 698">
            <a:extLst>
              <a:ext uri="{FF2B5EF4-FFF2-40B4-BE49-F238E27FC236}">
                <a16:creationId xmlns:a16="http://schemas.microsoft.com/office/drawing/2014/main" id="{A7E308BB-14F0-A474-860C-C571DDB2D8B3}"/>
              </a:ext>
            </a:extLst>
          </p:cNvPr>
          <p:cNvSpPr/>
          <p:nvPr/>
        </p:nvSpPr>
        <p:spPr>
          <a:xfrm>
            <a:off x="166596" y="8812479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00" name="Retângulo: Cantos Arredondados 699">
            <a:extLst>
              <a:ext uri="{FF2B5EF4-FFF2-40B4-BE49-F238E27FC236}">
                <a16:creationId xmlns:a16="http://schemas.microsoft.com/office/drawing/2014/main" id="{108333F2-2998-7EE9-979D-07F719563C19}"/>
              </a:ext>
            </a:extLst>
          </p:cNvPr>
          <p:cNvSpPr/>
          <p:nvPr/>
        </p:nvSpPr>
        <p:spPr>
          <a:xfrm>
            <a:off x="1940158" y="8811697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01" name="Retângulo: Cantos Arredondados 700">
            <a:extLst>
              <a:ext uri="{FF2B5EF4-FFF2-40B4-BE49-F238E27FC236}">
                <a16:creationId xmlns:a16="http://schemas.microsoft.com/office/drawing/2014/main" id="{B11C715A-E36C-C62D-BEA5-76328802DF97}"/>
              </a:ext>
            </a:extLst>
          </p:cNvPr>
          <p:cNvSpPr/>
          <p:nvPr/>
        </p:nvSpPr>
        <p:spPr>
          <a:xfrm>
            <a:off x="4621487" y="8811697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02" name="Retângulo: Cantos Arredondados 701">
            <a:extLst>
              <a:ext uri="{FF2B5EF4-FFF2-40B4-BE49-F238E27FC236}">
                <a16:creationId xmlns:a16="http://schemas.microsoft.com/office/drawing/2014/main" id="{1E46B06A-048F-7302-9277-D529C4C9B12D}"/>
              </a:ext>
            </a:extLst>
          </p:cNvPr>
          <p:cNvSpPr/>
          <p:nvPr/>
        </p:nvSpPr>
        <p:spPr>
          <a:xfrm>
            <a:off x="5623561" y="8811697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03" name="CaixaDeTexto 702">
            <a:extLst>
              <a:ext uri="{FF2B5EF4-FFF2-40B4-BE49-F238E27FC236}">
                <a16:creationId xmlns:a16="http://schemas.microsoft.com/office/drawing/2014/main" id="{87978B00-DA77-C4CA-CCFC-3609BF8B5523}"/>
              </a:ext>
            </a:extLst>
          </p:cNvPr>
          <p:cNvSpPr txBox="1"/>
          <p:nvPr/>
        </p:nvSpPr>
        <p:spPr>
          <a:xfrm>
            <a:off x="83297" y="8805704"/>
            <a:ext cx="19194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SUL AMÉRICA - </a:t>
            </a:r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Vida, Previdência e Viagem</a:t>
            </a:r>
          </a:p>
        </p:txBody>
      </p:sp>
      <p:sp>
        <p:nvSpPr>
          <p:cNvPr id="704" name="CaixaDeTexto 703">
            <a:extLst>
              <a:ext uri="{FF2B5EF4-FFF2-40B4-BE49-F238E27FC236}">
                <a16:creationId xmlns:a16="http://schemas.microsoft.com/office/drawing/2014/main" id="{7A759710-790C-AD63-A1A0-4E8E2C52DBC3}"/>
              </a:ext>
            </a:extLst>
          </p:cNvPr>
          <p:cNvSpPr txBox="1"/>
          <p:nvPr/>
        </p:nvSpPr>
        <p:spPr>
          <a:xfrm>
            <a:off x="1986324" y="8785422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Cibelle Campos</a:t>
            </a:r>
          </a:p>
        </p:txBody>
      </p:sp>
      <p:sp>
        <p:nvSpPr>
          <p:cNvPr id="705" name="CaixaDeTexto 704">
            <a:extLst>
              <a:ext uri="{FF2B5EF4-FFF2-40B4-BE49-F238E27FC236}">
                <a16:creationId xmlns:a16="http://schemas.microsoft.com/office/drawing/2014/main" id="{F986FF25-AF2B-50C9-A72B-4E94A2906974}"/>
              </a:ext>
            </a:extLst>
          </p:cNvPr>
          <p:cNvSpPr txBox="1"/>
          <p:nvPr/>
        </p:nvSpPr>
        <p:spPr>
          <a:xfrm>
            <a:off x="4632648" y="8785703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(17) 99674-9186</a:t>
            </a:r>
          </a:p>
        </p:txBody>
      </p:sp>
      <p:sp>
        <p:nvSpPr>
          <p:cNvPr id="706" name="CaixaDeTexto 705">
            <a:extLst>
              <a:ext uri="{FF2B5EF4-FFF2-40B4-BE49-F238E27FC236}">
                <a16:creationId xmlns:a16="http://schemas.microsoft.com/office/drawing/2014/main" id="{A0B8BED3-BBD5-0AEC-3F2E-C38EEA0A4696}"/>
              </a:ext>
            </a:extLst>
          </p:cNvPr>
          <p:cNvSpPr txBox="1"/>
          <p:nvPr/>
        </p:nvSpPr>
        <p:spPr>
          <a:xfrm>
            <a:off x="5669280" y="8800808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cibelle.lois@sulamerica.com.br</a:t>
            </a:r>
          </a:p>
        </p:txBody>
      </p:sp>
      <p:sp>
        <p:nvSpPr>
          <p:cNvPr id="707" name="Retângulo: Cantos Arredondados 706">
            <a:extLst>
              <a:ext uri="{FF2B5EF4-FFF2-40B4-BE49-F238E27FC236}">
                <a16:creationId xmlns:a16="http://schemas.microsoft.com/office/drawing/2014/main" id="{CD002873-8FC1-C94C-64D9-A4701303F6B0}"/>
              </a:ext>
            </a:extLst>
          </p:cNvPr>
          <p:cNvSpPr/>
          <p:nvPr/>
        </p:nvSpPr>
        <p:spPr>
          <a:xfrm>
            <a:off x="3622171" y="8811697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08" name="CaixaDeTexto 707">
            <a:extLst>
              <a:ext uri="{FF2B5EF4-FFF2-40B4-BE49-F238E27FC236}">
                <a16:creationId xmlns:a16="http://schemas.microsoft.com/office/drawing/2014/main" id="{201672B6-7634-3E61-8DC4-960CBB3A2583}"/>
              </a:ext>
            </a:extLst>
          </p:cNvPr>
          <p:cNvSpPr txBox="1"/>
          <p:nvPr/>
        </p:nvSpPr>
        <p:spPr>
          <a:xfrm>
            <a:off x="3633333" y="8785703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710" name="Retângulo: Cantos Arredondados 709">
            <a:extLst>
              <a:ext uri="{FF2B5EF4-FFF2-40B4-BE49-F238E27FC236}">
                <a16:creationId xmlns:a16="http://schemas.microsoft.com/office/drawing/2014/main" id="{DD24112F-7919-3223-C5BD-6E7164920D1C}"/>
              </a:ext>
            </a:extLst>
          </p:cNvPr>
          <p:cNvSpPr/>
          <p:nvPr/>
        </p:nvSpPr>
        <p:spPr>
          <a:xfrm>
            <a:off x="166596" y="9002533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11" name="Retângulo: Cantos Arredondados 710">
            <a:extLst>
              <a:ext uri="{FF2B5EF4-FFF2-40B4-BE49-F238E27FC236}">
                <a16:creationId xmlns:a16="http://schemas.microsoft.com/office/drawing/2014/main" id="{5C3E7A56-5283-574F-FD62-80D77586B661}"/>
              </a:ext>
            </a:extLst>
          </p:cNvPr>
          <p:cNvSpPr/>
          <p:nvPr/>
        </p:nvSpPr>
        <p:spPr>
          <a:xfrm>
            <a:off x="1940158" y="9001752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12" name="Retângulo: Cantos Arredondados 711">
            <a:extLst>
              <a:ext uri="{FF2B5EF4-FFF2-40B4-BE49-F238E27FC236}">
                <a16:creationId xmlns:a16="http://schemas.microsoft.com/office/drawing/2014/main" id="{2CB864C8-6B6A-25B1-692C-39D13D3F97C7}"/>
              </a:ext>
            </a:extLst>
          </p:cNvPr>
          <p:cNvSpPr/>
          <p:nvPr/>
        </p:nvSpPr>
        <p:spPr>
          <a:xfrm>
            <a:off x="4621487" y="9001752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13" name="Retângulo: Cantos Arredondados 712">
            <a:extLst>
              <a:ext uri="{FF2B5EF4-FFF2-40B4-BE49-F238E27FC236}">
                <a16:creationId xmlns:a16="http://schemas.microsoft.com/office/drawing/2014/main" id="{2D4F8F5E-4386-F5C5-8894-A6A39CAEEA1B}"/>
              </a:ext>
            </a:extLst>
          </p:cNvPr>
          <p:cNvSpPr/>
          <p:nvPr/>
        </p:nvSpPr>
        <p:spPr>
          <a:xfrm>
            <a:off x="5623561" y="9001752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14" name="CaixaDeTexto 713">
            <a:extLst>
              <a:ext uri="{FF2B5EF4-FFF2-40B4-BE49-F238E27FC236}">
                <a16:creationId xmlns:a16="http://schemas.microsoft.com/office/drawing/2014/main" id="{DB233857-7975-AF0B-7238-8664F2FD421B}"/>
              </a:ext>
            </a:extLst>
          </p:cNvPr>
          <p:cNvSpPr txBox="1"/>
          <p:nvPr/>
        </p:nvSpPr>
        <p:spPr>
          <a:xfrm>
            <a:off x="228711" y="8975473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SUL AMÉRICA - </a:t>
            </a:r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Saúde e Odonto</a:t>
            </a:r>
          </a:p>
        </p:txBody>
      </p:sp>
      <p:sp>
        <p:nvSpPr>
          <p:cNvPr id="715" name="CaixaDeTexto 714">
            <a:extLst>
              <a:ext uri="{FF2B5EF4-FFF2-40B4-BE49-F238E27FC236}">
                <a16:creationId xmlns:a16="http://schemas.microsoft.com/office/drawing/2014/main" id="{5DE786B5-7B6B-2269-20A4-66758FB3D74A}"/>
              </a:ext>
            </a:extLst>
          </p:cNvPr>
          <p:cNvSpPr txBox="1"/>
          <p:nvPr/>
        </p:nvSpPr>
        <p:spPr>
          <a:xfrm>
            <a:off x="1986324" y="8975474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Giulia Apolliane</a:t>
            </a:r>
          </a:p>
        </p:txBody>
      </p:sp>
      <p:sp>
        <p:nvSpPr>
          <p:cNvPr id="716" name="CaixaDeTexto 715">
            <a:extLst>
              <a:ext uri="{FF2B5EF4-FFF2-40B4-BE49-F238E27FC236}">
                <a16:creationId xmlns:a16="http://schemas.microsoft.com/office/drawing/2014/main" id="{9A4F5889-3640-553B-EAF1-1474B08E01BC}"/>
              </a:ext>
            </a:extLst>
          </p:cNvPr>
          <p:cNvSpPr txBox="1"/>
          <p:nvPr/>
        </p:nvSpPr>
        <p:spPr>
          <a:xfrm>
            <a:off x="4632648" y="8975756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(17) 98831-6253</a:t>
            </a:r>
          </a:p>
        </p:txBody>
      </p:sp>
      <p:sp>
        <p:nvSpPr>
          <p:cNvPr id="717" name="CaixaDeTexto 716">
            <a:extLst>
              <a:ext uri="{FF2B5EF4-FFF2-40B4-BE49-F238E27FC236}">
                <a16:creationId xmlns:a16="http://schemas.microsoft.com/office/drawing/2014/main" id="{8362FD59-C26C-29F3-7235-17E0F0DD710B}"/>
              </a:ext>
            </a:extLst>
          </p:cNvPr>
          <p:cNvSpPr txBox="1"/>
          <p:nvPr/>
        </p:nvSpPr>
        <p:spPr>
          <a:xfrm>
            <a:off x="5669280" y="8990862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giulia.apolliane@sulamerica.com.br</a:t>
            </a:r>
          </a:p>
        </p:txBody>
      </p:sp>
      <p:sp>
        <p:nvSpPr>
          <p:cNvPr id="718" name="Retângulo: Cantos Arredondados 717">
            <a:extLst>
              <a:ext uri="{FF2B5EF4-FFF2-40B4-BE49-F238E27FC236}">
                <a16:creationId xmlns:a16="http://schemas.microsoft.com/office/drawing/2014/main" id="{65D96EC1-6CFA-43D8-95A7-1F3E5657FE0A}"/>
              </a:ext>
            </a:extLst>
          </p:cNvPr>
          <p:cNvSpPr/>
          <p:nvPr/>
        </p:nvSpPr>
        <p:spPr>
          <a:xfrm>
            <a:off x="3622171" y="9001752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19" name="CaixaDeTexto 718">
            <a:extLst>
              <a:ext uri="{FF2B5EF4-FFF2-40B4-BE49-F238E27FC236}">
                <a16:creationId xmlns:a16="http://schemas.microsoft.com/office/drawing/2014/main" id="{D89D1000-E311-0B6F-8483-3F5C0D8EBF79}"/>
              </a:ext>
            </a:extLst>
          </p:cNvPr>
          <p:cNvSpPr txBox="1"/>
          <p:nvPr/>
        </p:nvSpPr>
        <p:spPr>
          <a:xfrm>
            <a:off x="3633333" y="8975756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721" name="Retângulo: Cantos Arredondados 720">
            <a:extLst>
              <a:ext uri="{FF2B5EF4-FFF2-40B4-BE49-F238E27FC236}">
                <a16:creationId xmlns:a16="http://schemas.microsoft.com/office/drawing/2014/main" id="{6CE7BAFE-DBE8-6D81-9987-C51AD785E580}"/>
              </a:ext>
            </a:extLst>
          </p:cNvPr>
          <p:cNvSpPr/>
          <p:nvPr/>
        </p:nvSpPr>
        <p:spPr>
          <a:xfrm>
            <a:off x="166596" y="9192587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22" name="Retângulo: Cantos Arredondados 721">
            <a:extLst>
              <a:ext uri="{FF2B5EF4-FFF2-40B4-BE49-F238E27FC236}">
                <a16:creationId xmlns:a16="http://schemas.microsoft.com/office/drawing/2014/main" id="{5F6991B7-9616-40BC-3ABB-732925045EB2}"/>
              </a:ext>
            </a:extLst>
          </p:cNvPr>
          <p:cNvSpPr/>
          <p:nvPr/>
        </p:nvSpPr>
        <p:spPr>
          <a:xfrm>
            <a:off x="1940158" y="9191806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23" name="Retângulo: Cantos Arredondados 722">
            <a:extLst>
              <a:ext uri="{FF2B5EF4-FFF2-40B4-BE49-F238E27FC236}">
                <a16:creationId xmlns:a16="http://schemas.microsoft.com/office/drawing/2014/main" id="{551BF7AE-3820-7487-254C-B1B87C7C3551}"/>
              </a:ext>
            </a:extLst>
          </p:cNvPr>
          <p:cNvSpPr/>
          <p:nvPr/>
        </p:nvSpPr>
        <p:spPr>
          <a:xfrm>
            <a:off x="4621487" y="9191806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24" name="Retângulo: Cantos Arredondados 723">
            <a:extLst>
              <a:ext uri="{FF2B5EF4-FFF2-40B4-BE49-F238E27FC236}">
                <a16:creationId xmlns:a16="http://schemas.microsoft.com/office/drawing/2014/main" id="{D40DD8AE-2DD5-224D-3C52-6DF3BEF17D05}"/>
              </a:ext>
            </a:extLst>
          </p:cNvPr>
          <p:cNvSpPr/>
          <p:nvPr/>
        </p:nvSpPr>
        <p:spPr>
          <a:xfrm>
            <a:off x="5623561" y="9191806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25" name="CaixaDeTexto 724">
            <a:extLst>
              <a:ext uri="{FF2B5EF4-FFF2-40B4-BE49-F238E27FC236}">
                <a16:creationId xmlns:a16="http://schemas.microsoft.com/office/drawing/2014/main" id="{03205E22-946F-9194-DC2D-4A13A2378B1B}"/>
              </a:ext>
            </a:extLst>
          </p:cNvPr>
          <p:cNvSpPr txBox="1"/>
          <p:nvPr/>
        </p:nvSpPr>
        <p:spPr>
          <a:xfrm>
            <a:off x="228711" y="9165527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SURA</a:t>
            </a:r>
          </a:p>
        </p:txBody>
      </p:sp>
      <p:sp>
        <p:nvSpPr>
          <p:cNvPr id="726" name="CaixaDeTexto 725">
            <a:extLst>
              <a:ext uri="{FF2B5EF4-FFF2-40B4-BE49-F238E27FC236}">
                <a16:creationId xmlns:a16="http://schemas.microsoft.com/office/drawing/2014/main" id="{31D5999F-F213-6553-82B6-A1A42726A69B}"/>
              </a:ext>
            </a:extLst>
          </p:cNvPr>
          <p:cNvSpPr txBox="1"/>
          <p:nvPr/>
        </p:nvSpPr>
        <p:spPr>
          <a:xfrm>
            <a:off x="1986324" y="9165529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Andreia Ferreira</a:t>
            </a:r>
          </a:p>
        </p:txBody>
      </p:sp>
      <p:sp>
        <p:nvSpPr>
          <p:cNvPr id="727" name="CaixaDeTexto 726">
            <a:extLst>
              <a:ext uri="{FF2B5EF4-FFF2-40B4-BE49-F238E27FC236}">
                <a16:creationId xmlns:a16="http://schemas.microsoft.com/office/drawing/2014/main" id="{B4AE3328-7478-F72E-6E2F-5D8E1F197FAB}"/>
              </a:ext>
            </a:extLst>
          </p:cNvPr>
          <p:cNvSpPr txBox="1"/>
          <p:nvPr/>
        </p:nvSpPr>
        <p:spPr>
          <a:xfrm>
            <a:off x="4632648" y="9165809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(17) 99251-6421</a:t>
            </a:r>
          </a:p>
        </p:txBody>
      </p:sp>
      <p:sp>
        <p:nvSpPr>
          <p:cNvPr id="728" name="CaixaDeTexto 727">
            <a:extLst>
              <a:ext uri="{FF2B5EF4-FFF2-40B4-BE49-F238E27FC236}">
                <a16:creationId xmlns:a16="http://schemas.microsoft.com/office/drawing/2014/main" id="{85F5DB59-5864-D3AC-E9D0-5FADA304FC62}"/>
              </a:ext>
            </a:extLst>
          </p:cNvPr>
          <p:cNvSpPr txBox="1"/>
          <p:nvPr/>
        </p:nvSpPr>
        <p:spPr>
          <a:xfrm>
            <a:off x="5669280" y="9180915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andreia.ferreira@segurossura.com.br</a:t>
            </a:r>
          </a:p>
        </p:txBody>
      </p:sp>
      <p:sp>
        <p:nvSpPr>
          <p:cNvPr id="729" name="Retângulo: Cantos Arredondados 728">
            <a:extLst>
              <a:ext uri="{FF2B5EF4-FFF2-40B4-BE49-F238E27FC236}">
                <a16:creationId xmlns:a16="http://schemas.microsoft.com/office/drawing/2014/main" id="{DE04371C-B659-14EE-8932-DF63DAACE5EE}"/>
              </a:ext>
            </a:extLst>
          </p:cNvPr>
          <p:cNvSpPr/>
          <p:nvPr/>
        </p:nvSpPr>
        <p:spPr>
          <a:xfrm>
            <a:off x="3622171" y="9191806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30" name="CaixaDeTexto 729">
            <a:extLst>
              <a:ext uri="{FF2B5EF4-FFF2-40B4-BE49-F238E27FC236}">
                <a16:creationId xmlns:a16="http://schemas.microsoft.com/office/drawing/2014/main" id="{DA6255B0-502C-E028-FE57-4F39F2A46C8D}"/>
              </a:ext>
            </a:extLst>
          </p:cNvPr>
          <p:cNvSpPr txBox="1"/>
          <p:nvPr/>
        </p:nvSpPr>
        <p:spPr>
          <a:xfrm>
            <a:off x="3633333" y="9165809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(16) 3602-8507</a:t>
            </a:r>
          </a:p>
        </p:txBody>
      </p:sp>
      <p:sp>
        <p:nvSpPr>
          <p:cNvPr id="732" name="Retângulo: Cantos Arredondados 731">
            <a:extLst>
              <a:ext uri="{FF2B5EF4-FFF2-40B4-BE49-F238E27FC236}">
                <a16:creationId xmlns:a16="http://schemas.microsoft.com/office/drawing/2014/main" id="{5DA965C0-FDC7-0AEF-B06D-C4DAF5FF84CA}"/>
              </a:ext>
            </a:extLst>
          </p:cNvPr>
          <p:cNvSpPr/>
          <p:nvPr/>
        </p:nvSpPr>
        <p:spPr>
          <a:xfrm>
            <a:off x="166596" y="9382641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33" name="Retângulo: Cantos Arredondados 732">
            <a:extLst>
              <a:ext uri="{FF2B5EF4-FFF2-40B4-BE49-F238E27FC236}">
                <a16:creationId xmlns:a16="http://schemas.microsoft.com/office/drawing/2014/main" id="{53FEBFE9-FE5C-F79F-1529-05EEE521778D}"/>
              </a:ext>
            </a:extLst>
          </p:cNvPr>
          <p:cNvSpPr/>
          <p:nvPr/>
        </p:nvSpPr>
        <p:spPr>
          <a:xfrm>
            <a:off x="1940158" y="9381860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34" name="Retângulo: Cantos Arredondados 733">
            <a:extLst>
              <a:ext uri="{FF2B5EF4-FFF2-40B4-BE49-F238E27FC236}">
                <a16:creationId xmlns:a16="http://schemas.microsoft.com/office/drawing/2014/main" id="{5607B822-C61D-2570-B7B1-344DC3A4C1DB}"/>
              </a:ext>
            </a:extLst>
          </p:cNvPr>
          <p:cNvSpPr/>
          <p:nvPr/>
        </p:nvSpPr>
        <p:spPr>
          <a:xfrm>
            <a:off x="4621487" y="9381860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35" name="Retângulo: Cantos Arredondados 734">
            <a:extLst>
              <a:ext uri="{FF2B5EF4-FFF2-40B4-BE49-F238E27FC236}">
                <a16:creationId xmlns:a16="http://schemas.microsoft.com/office/drawing/2014/main" id="{70B8C4A9-F26C-8382-97C4-0399496544F7}"/>
              </a:ext>
            </a:extLst>
          </p:cNvPr>
          <p:cNvSpPr/>
          <p:nvPr/>
        </p:nvSpPr>
        <p:spPr>
          <a:xfrm>
            <a:off x="5623561" y="9381860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36" name="CaixaDeTexto 735">
            <a:extLst>
              <a:ext uri="{FF2B5EF4-FFF2-40B4-BE49-F238E27FC236}">
                <a16:creationId xmlns:a16="http://schemas.microsoft.com/office/drawing/2014/main" id="{2D15EEAD-C47D-E3BA-15AD-B6B9F859EFF5}"/>
              </a:ext>
            </a:extLst>
          </p:cNvPr>
          <p:cNvSpPr txBox="1"/>
          <p:nvPr/>
        </p:nvSpPr>
        <p:spPr>
          <a:xfrm>
            <a:off x="228711" y="9355581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SWISS-RE</a:t>
            </a:r>
          </a:p>
        </p:txBody>
      </p:sp>
      <p:sp>
        <p:nvSpPr>
          <p:cNvPr id="737" name="CaixaDeTexto 736">
            <a:extLst>
              <a:ext uri="{FF2B5EF4-FFF2-40B4-BE49-F238E27FC236}">
                <a16:creationId xmlns:a16="http://schemas.microsoft.com/office/drawing/2014/main" id="{0916A400-D603-093A-6480-1135086D5FC5}"/>
              </a:ext>
            </a:extLst>
          </p:cNvPr>
          <p:cNvSpPr txBox="1"/>
          <p:nvPr/>
        </p:nvSpPr>
        <p:spPr>
          <a:xfrm>
            <a:off x="1986324" y="9355583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Ligia Baldin</a:t>
            </a:r>
          </a:p>
        </p:txBody>
      </p:sp>
      <p:sp>
        <p:nvSpPr>
          <p:cNvPr id="738" name="CaixaDeTexto 737">
            <a:extLst>
              <a:ext uri="{FF2B5EF4-FFF2-40B4-BE49-F238E27FC236}">
                <a16:creationId xmlns:a16="http://schemas.microsoft.com/office/drawing/2014/main" id="{A77E1CD7-94BC-8BDF-694F-703F6E3EE240}"/>
              </a:ext>
            </a:extLst>
          </p:cNvPr>
          <p:cNvSpPr txBox="1"/>
          <p:nvPr/>
        </p:nvSpPr>
        <p:spPr>
          <a:xfrm>
            <a:off x="4632648" y="9355864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(11) 94181-9545</a:t>
            </a:r>
          </a:p>
        </p:txBody>
      </p:sp>
      <p:sp>
        <p:nvSpPr>
          <p:cNvPr id="739" name="CaixaDeTexto 738">
            <a:extLst>
              <a:ext uri="{FF2B5EF4-FFF2-40B4-BE49-F238E27FC236}">
                <a16:creationId xmlns:a16="http://schemas.microsoft.com/office/drawing/2014/main" id="{C6D6995F-E623-EEA3-C872-F93140FD1399}"/>
              </a:ext>
            </a:extLst>
          </p:cNvPr>
          <p:cNvSpPr txBox="1"/>
          <p:nvPr/>
        </p:nvSpPr>
        <p:spPr>
          <a:xfrm>
            <a:off x="5669280" y="9370969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ligia_baldin@swissre.com</a:t>
            </a:r>
          </a:p>
        </p:txBody>
      </p:sp>
      <p:sp>
        <p:nvSpPr>
          <p:cNvPr id="740" name="Retângulo: Cantos Arredondados 739">
            <a:extLst>
              <a:ext uri="{FF2B5EF4-FFF2-40B4-BE49-F238E27FC236}">
                <a16:creationId xmlns:a16="http://schemas.microsoft.com/office/drawing/2014/main" id="{1ED645AC-B4CC-CFD3-B9B4-DE48D04F1A95}"/>
              </a:ext>
            </a:extLst>
          </p:cNvPr>
          <p:cNvSpPr/>
          <p:nvPr/>
        </p:nvSpPr>
        <p:spPr>
          <a:xfrm>
            <a:off x="3622171" y="9381860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41" name="CaixaDeTexto 740">
            <a:extLst>
              <a:ext uri="{FF2B5EF4-FFF2-40B4-BE49-F238E27FC236}">
                <a16:creationId xmlns:a16="http://schemas.microsoft.com/office/drawing/2014/main" id="{B6DE652E-0D36-3AF7-603A-0EE08C9E5E7E}"/>
              </a:ext>
            </a:extLst>
          </p:cNvPr>
          <p:cNvSpPr txBox="1"/>
          <p:nvPr/>
        </p:nvSpPr>
        <p:spPr>
          <a:xfrm>
            <a:off x="3633333" y="9355864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743" name="Retângulo: Cantos Arredondados 742">
            <a:extLst>
              <a:ext uri="{FF2B5EF4-FFF2-40B4-BE49-F238E27FC236}">
                <a16:creationId xmlns:a16="http://schemas.microsoft.com/office/drawing/2014/main" id="{B14DA0D4-0138-6906-2E3D-D7A44F6B8F2D}"/>
              </a:ext>
            </a:extLst>
          </p:cNvPr>
          <p:cNvSpPr/>
          <p:nvPr/>
        </p:nvSpPr>
        <p:spPr>
          <a:xfrm>
            <a:off x="166596" y="9572695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44" name="Retângulo: Cantos Arredondados 743">
            <a:extLst>
              <a:ext uri="{FF2B5EF4-FFF2-40B4-BE49-F238E27FC236}">
                <a16:creationId xmlns:a16="http://schemas.microsoft.com/office/drawing/2014/main" id="{3C31C4F1-40EA-B910-9513-710570E34E79}"/>
              </a:ext>
            </a:extLst>
          </p:cNvPr>
          <p:cNvSpPr/>
          <p:nvPr/>
        </p:nvSpPr>
        <p:spPr>
          <a:xfrm>
            <a:off x="1940158" y="9571913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45" name="Retângulo: Cantos Arredondados 744">
            <a:extLst>
              <a:ext uri="{FF2B5EF4-FFF2-40B4-BE49-F238E27FC236}">
                <a16:creationId xmlns:a16="http://schemas.microsoft.com/office/drawing/2014/main" id="{F388E80E-9FBC-390B-EC41-E1F8D3F9436D}"/>
              </a:ext>
            </a:extLst>
          </p:cNvPr>
          <p:cNvSpPr/>
          <p:nvPr/>
        </p:nvSpPr>
        <p:spPr>
          <a:xfrm>
            <a:off x="4621487" y="9571913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46" name="Retângulo: Cantos Arredondados 745">
            <a:extLst>
              <a:ext uri="{FF2B5EF4-FFF2-40B4-BE49-F238E27FC236}">
                <a16:creationId xmlns:a16="http://schemas.microsoft.com/office/drawing/2014/main" id="{8C434675-2754-3D81-C67B-93A537E6E5BD}"/>
              </a:ext>
            </a:extLst>
          </p:cNvPr>
          <p:cNvSpPr/>
          <p:nvPr/>
        </p:nvSpPr>
        <p:spPr>
          <a:xfrm>
            <a:off x="5623561" y="9571913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47" name="CaixaDeTexto 746">
            <a:extLst>
              <a:ext uri="{FF2B5EF4-FFF2-40B4-BE49-F238E27FC236}">
                <a16:creationId xmlns:a16="http://schemas.microsoft.com/office/drawing/2014/main" id="{EE41C0FC-B128-EB99-C567-998D3768351E}"/>
              </a:ext>
            </a:extLst>
          </p:cNvPr>
          <p:cNvSpPr txBox="1"/>
          <p:nvPr/>
        </p:nvSpPr>
        <p:spPr>
          <a:xfrm>
            <a:off x="228711" y="9545635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TOKIO MARINE</a:t>
            </a:r>
          </a:p>
        </p:txBody>
      </p:sp>
      <p:sp>
        <p:nvSpPr>
          <p:cNvPr id="748" name="CaixaDeTexto 747">
            <a:extLst>
              <a:ext uri="{FF2B5EF4-FFF2-40B4-BE49-F238E27FC236}">
                <a16:creationId xmlns:a16="http://schemas.microsoft.com/office/drawing/2014/main" id="{49FFAA87-6A0D-BF14-7F81-19FF1378B862}"/>
              </a:ext>
            </a:extLst>
          </p:cNvPr>
          <p:cNvSpPr txBox="1"/>
          <p:nvPr/>
        </p:nvSpPr>
        <p:spPr>
          <a:xfrm>
            <a:off x="1986324" y="9545637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Elizangela de Almeida</a:t>
            </a:r>
          </a:p>
        </p:txBody>
      </p:sp>
      <p:sp>
        <p:nvSpPr>
          <p:cNvPr id="749" name="CaixaDeTexto 748">
            <a:extLst>
              <a:ext uri="{FF2B5EF4-FFF2-40B4-BE49-F238E27FC236}">
                <a16:creationId xmlns:a16="http://schemas.microsoft.com/office/drawing/2014/main" id="{1B4C1D4F-204F-5112-0E42-2CBA077EC107}"/>
              </a:ext>
            </a:extLst>
          </p:cNvPr>
          <p:cNvSpPr txBox="1"/>
          <p:nvPr/>
        </p:nvSpPr>
        <p:spPr>
          <a:xfrm>
            <a:off x="4632648" y="9545917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(17) 99776-2567</a:t>
            </a:r>
          </a:p>
        </p:txBody>
      </p:sp>
      <p:sp>
        <p:nvSpPr>
          <p:cNvPr id="750" name="CaixaDeTexto 749">
            <a:extLst>
              <a:ext uri="{FF2B5EF4-FFF2-40B4-BE49-F238E27FC236}">
                <a16:creationId xmlns:a16="http://schemas.microsoft.com/office/drawing/2014/main" id="{6E068E6D-D492-2EBC-9B92-25FFCF97F69B}"/>
              </a:ext>
            </a:extLst>
          </p:cNvPr>
          <p:cNvSpPr txBox="1"/>
          <p:nvPr/>
        </p:nvSpPr>
        <p:spPr>
          <a:xfrm>
            <a:off x="5669280" y="9561024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elizangela.almeida@tokiomarine.com.br</a:t>
            </a:r>
          </a:p>
        </p:txBody>
      </p:sp>
      <p:sp>
        <p:nvSpPr>
          <p:cNvPr id="751" name="Retângulo: Cantos Arredondados 750">
            <a:extLst>
              <a:ext uri="{FF2B5EF4-FFF2-40B4-BE49-F238E27FC236}">
                <a16:creationId xmlns:a16="http://schemas.microsoft.com/office/drawing/2014/main" id="{2C56489B-D5E8-9C36-5BC3-DF335B7B7EBF}"/>
              </a:ext>
            </a:extLst>
          </p:cNvPr>
          <p:cNvSpPr/>
          <p:nvPr/>
        </p:nvSpPr>
        <p:spPr>
          <a:xfrm>
            <a:off x="3622171" y="9571913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52" name="CaixaDeTexto 751">
            <a:extLst>
              <a:ext uri="{FF2B5EF4-FFF2-40B4-BE49-F238E27FC236}">
                <a16:creationId xmlns:a16="http://schemas.microsoft.com/office/drawing/2014/main" id="{9D39A407-1348-98A9-D21D-C87E3618D7D3}"/>
              </a:ext>
            </a:extLst>
          </p:cNvPr>
          <p:cNvSpPr txBox="1"/>
          <p:nvPr/>
        </p:nvSpPr>
        <p:spPr>
          <a:xfrm>
            <a:off x="3633333" y="9545918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(17) 3121-5999</a:t>
            </a:r>
          </a:p>
        </p:txBody>
      </p:sp>
      <p:sp>
        <p:nvSpPr>
          <p:cNvPr id="754" name="Retângulo: Cantos Arredondados 753">
            <a:extLst>
              <a:ext uri="{FF2B5EF4-FFF2-40B4-BE49-F238E27FC236}">
                <a16:creationId xmlns:a16="http://schemas.microsoft.com/office/drawing/2014/main" id="{4C961B1F-7198-1685-A2E5-4D999EC90E0D}"/>
              </a:ext>
            </a:extLst>
          </p:cNvPr>
          <p:cNvSpPr/>
          <p:nvPr/>
        </p:nvSpPr>
        <p:spPr>
          <a:xfrm>
            <a:off x="166596" y="9762749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55" name="Retângulo: Cantos Arredondados 754">
            <a:extLst>
              <a:ext uri="{FF2B5EF4-FFF2-40B4-BE49-F238E27FC236}">
                <a16:creationId xmlns:a16="http://schemas.microsoft.com/office/drawing/2014/main" id="{8A22DC87-EAE1-BF66-55EC-FEF98B1DE556}"/>
              </a:ext>
            </a:extLst>
          </p:cNvPr>
          <p:cNvSpPr/>
          <p:nvPr/>
        </p:nvSpPr>
        <p:spPr>
          <a:xfrm>
            <a:off x="1940158" y="9761967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56" name="Retângulo: Cantos Arredondados 755">
            <a:extLst>
              <a:ext uri="{FF2B5EF4-FFF2-40B4-BE49-F238E27FC236}">
                <a16:creationId xmlns:a16="http://schemas.microsoft.com/office/drawing/2014/main" id="{A65244D8-7E15-F1B5-D097-20A2E5EFE16A}"/>
              </a:ext>
            </a:extLst>
          </p:cNvPr>
          <p:cNvSpPr/>
          <p:nvPr/>
        </p:nvSpPr>
        <p:spPr>
          <a:xfrm>
            <a:off x="4621487" y="9761967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57" name="Retângulo: Cantos Arredondados 756">
            <a:extLst>
              <a:ext uri="{FF2B5EF4-FFF2-40B4-BE49-F238E27FC236}">
                <a16:creationId xmlns:a16="http://schemas.microsoft.com/office/drawing/2014/main" id="{63A9555F-776A-06E0-1191-B02EDB08A31E}"/>
              </a:ext>
            </a:extLst>
          </p:cNvPr>
          <p:cNvSpPr/>
          <p:nvPr/>
        </p:nvSpPr>
        <p:spPr>
          <a:xfrm>
            <a:off x="5623561" y="9761967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58" name="CaixaDeTexto 757">
            <a:extLst>
              <a:ext uri="{FF2B5EF4-FFF2-40B4-BE49-F238E27FC236}">
                <a16:creationId xmlns:a16="http://schemas.microsoft.com/office/drawing/2014/main" id="{4D57EAA7-4FFE-F560-4A41-33DF63539082}"/>
              </a:ext>
            </a:extLst>
          </p:cNvPr>
          <p:cNvSpPr txBox="1"/>
          <p:nvPr/>
        </p:nvSpPr>
        <p:spPr>
          <a:xfrm>
            <a:off x="228711" y="9735689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UNIMED</a:t>
            </a:r>
          </a:p>
        </p:txBody>
      </p:sp>
      <p:sp>
        <p:nvSpPr>
          <p:cNvPr id="759" name="CaixaDeTexto 758">
            <a:extLst>
              <a:ext uri="{FF2B5EF4-FFF2-40B4-BE49-F238E27FC236}">
                <a16:creationId xmlns:a16="http://schemas.microsoft.com/office/drawing/2014/main" id="{1A1A2ACB-CE6F-75EF-EAD9-FF36888E0542}"/>
              </a:ext>
            </a:extLst>
          </p:cNvPr>
          <p:cNvSpPr txBox="1"/>
          <p:nvPr/>
        </p:nvSpPr>
        <p:spPr>
          <a:xfrm>
            <a:off x="1986324" y="9735690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Fernanda Ferro Leal</a:t>
            </a:r>
          </a:p>
        </p:txBody>
      </p:sp>
      <p:sp>
        <p:nvSpPr>
          <p:cNvPr id="760" name="CaixaDeTexto 759">
            <a:extLst>
              <a:ext uri="{FF2B5EF4-FFF2-40B4-BE49-F238E27FC236}">
                <a16:creationId xmlns:a16="http://schemas.microsoft.com/office/drawing/2014/main" id="{E65C6A47-B42E-6E9A-70FD-9ED6C6AB25A4}"/>
              </a:ext>
            </a:extLst>
          </p:cNvPr>
          <p:cNvSpPr txBox="1"/>
          <p:nvPr/>
        </p:nvSpPr>
        <p:spPr>
          <a:xfrm>
            <a:off x="4632648" y="9735972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(17) 99758-1477</a:t>
            </a:r>
          </a:p>
        </p:txBody>
      </p:sp>
      <p:sp>
        <p:nvSpPr>
          <p:cNvPr id="761" name="CaixaDeTexto 760">
            <a:extLst>
              <a:ext uri="{FF2B5EF4-FFF2-40B4-BE49-F238E27FC236}">
                <a16:creationId xmlns:a16="http://schemas.microsoft.com/office/drawing/2014/main" id="{75B74EBC-35D1-4028-CD05-4C3D42A4D5B4}"/>
              </a:ext>
            </a:extLst>
          </p:cNvPr>
          <p:cNvSpPr txBox="1"/>
          <p:nvPr/>
        </p:nvSpPr>
        <p:spPr>
          <a:xfrm>
            <a:off x="5669280" y="9751078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fernanda.leal@segurosunimed.com.br</a:t>
            </a:r>
          </a:p>
        </p:txBody>
      </p:sp>
      <p:sp>
        <p:nvSpPr>
          <p:cNvPr id="762" name="Retângulo: Cantos Arredondados 761">
            <a:extLst>
              <a:ext uri="{FF2B5EF4-FFF2-40B4-BE49-F238E27FC236}">
                <a16:creationId xmlns:a16="http://schemas.microsoft.com/office/drawing/2014/main" id="{76A63719-64CE-30C2-4EB2-0528B6DD2ED2}"/>
              </a:ext>
            </a:extLst>
          </p:cNvPr>
          <p:cNvSpPr/>
          <p:nvPr/>
        </p:nvSpPr>
        <p:spPr>
          <a:xfrm>
            <a:off x="3622171" y="9761967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763" name="CaixaDeTexto 762">
            <a:extLst>
              <a:ext uri="{FF2B5EF4-FFF2-40B4-BE49-F238E27FC236}">
                <a16:creationId xmlns:a16="http://schemas.microsoft.com/office/drawing/2014/main" id="{15AE53BD-A718-F774-87DD-D511E6FD1A07}"/>
              </a:ext>
            </a:extLst>
          </p:cNvPr>
          <p:cNvSpPr txBox="1"/>
          <p:nvPr/>
        </p:nvSpPr>
        <p:spPr>
          <a:xfrm>
            <a:off x="3633333" y="9735972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982" name="Retângulo: Cantos Arredondados 981">
            <a:extLst>
              <a:ext uri="{FF2B5EF4-FFF2-40B4-BE49-F238E27FC236}">
                <a16:creationId xmlns:a16="http://schemas.microsoft.com/office/drawing/2014/main" id="{A9689128-5C5F-59EB-B2D5-C1AE09A8BA41}"/>
              </a:ext>
            </a:extLst>
          </p:cNvPr>
          <p:cNvSpPr/>
          <p:nvPr/>
        </p:nvSpPr>
        <p:spPr>
          <a:xfrm>
            <a:off x="166596" y="9952614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983" name="Retângulo: Cantos Arredondados 982">
            <a:extLst>
              <a:ext uri="{FF2B5EF4-FFF2-40B4-BE49-F238E27FC236}">
                <a16:creationId xmlns:a16="http://schemas.microsoft.com/office/drawing/2014/main" id="{68BDD9E4-809F-9BE0-2930-B2BB9164D83D}"/>
              </a:ext>
            </a:extLst>
          </p:cNvPr>
          <p:cNvSpPr/>
          <p:nvPr/>
        </p:nvSpPr>
        <p:spPr>
          <a:xfrm>
            <a:off x="1940158" y="9951832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984" name="Retângulo: Cantos Arredondados 983">
            <a:extLst>
              <a:ext uri="{FF2B5EF4-FFF2-40B4-BE49-F238E27FC236}">
                <a16:creationId xmlns:a16="http://schemas.microsoft.com/office/drawing/2014/main" id="{113B80AE-34F3-2B7A-F620-D2970B385B77}"/>
              </a:ext>
            </a:extLst>
          </p:cNvPr>
          <p:cNvSpPr/>
          <p:nvPr/>
        </p:nvSpPr>
        <p:spPr>
          <a:xfrm>
            <a:off x="4621487" y="9951832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985" name="Retângulo: Cantos Arredondados 984">
            <a:extLst>
              <a:ext uri="{FF2B5EF4-FFF2-40B4-BE49-F238E27FC236}">
                <a16:creationId xmlns:a16="http://schemas.microsoft.com/office/drawing/2014/main" id="{73487BC9-06D4-4486-745B-9C42446F7307}"/>
              </a:ext>
            </a:extLst>
          </p:cNvPr>
          <p:cNvSpPr/>
          <p:nvPr/>
        </p:nvSpPr>
        <p:spPr>
          <a:xfrm>
            <a:off x="5623561" y="9951832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986" name="CaixaDeTexto 985">
            <a:extLst>
              <a:ext uri="{FF2B5EF4-FFF2-40B4-BE49-F238E27FC236}">
                <a16:creationId xmlns:a16="http://schemas.microsoft.com/office/drawing/2014/main" id="{E76FA4EF-DAA6-45F8-87C9-1DD00B527DA4}"/>
              </a:ext>
            </a:extLst>
          </p:cNvPr>
          <p:cNvSpPr txBox="1"/>
          <p:nvPr/>
        </p:nvSpPr>
        <p:spPr>
          <a:xfrm>
            <a:off x="228711" y="9925554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YELUM</a:t>
            </a:r>
          </a:p>
        </p:txBody>
      </p:sp>
      <p:sp>
        <p:nvSpPr>
          <p:cNvPr id="987" name="CaixaDeTexto 986">
            <a:extLst>
              <a:ext uri="{FF2B5EF4-FFF2-40B4-BE49-F238E27FC236}">
                <a16:creationId xmlns:a16="http://schemas.microsoft.com/office/drawing/2014/main" id="{F33BD814-9AC9-8E58-3E75-D22579C4A22B}"/>
              </a:ext>
            </a:extLst>
          </p:cNvPr>
          <p:cNvSpPr txBox="1"/>
          <p:nvPr/>
        </p:nvSpPr>
        <p:spPr>
          <a:xfrm>
            <a:off x="1986324" y="9925555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Matheus Cardoso</a:t>
            </a:r>
          </a:p>
        </p:txBody>
      </p:sp>
      <p:sp>
        <p:nvSpPr>
          <p:cNvPr id="988" name="CaixaDeTexto 987">
            <a:extLst>
              <a:ext uri="{FF2B5EF4-FFF2-40B4-BE49-F238E27FC236}">
                <a16:creationId xmlns:a16="http://schemas.microsoft.com/office/drawing/2014/main" id="{0B1E2D2B-0B92-A0D0-752F-79C169447D6F}"/>
              </a:ext>
            </a:extLst>
          </p:cNvPr>
          <p:cNvSpPr txBox="1"/>
          <p:nvPr/>
        </p:nvSpPr>
        <p:spPr>
          <a:xfrm>
            <a:off x="4632648" y="9925837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(17) 99675-2219</a:t>
            </a:r>
          </a:p>
        </p:txBody>
      </p:sp>
      <p:sp>
        <p:nvSpPr>
          <p:cNvPr id="989" name="CaixaDeTexto 988">
            <a:extLst>
              <a:ext uri="{FF2B5EF4-FFF2-40B4-BE49-F238E27FC236}">
                <a16:creationId xmlns:a16="http://schemas.microsoft.com/office/drawing/2014/main" id="{536925E3-E478-0541-FD6A-56C994D9BCF9}"/>
              </a:ext>
            </a:extLst>
          </p:cNvPr>
          <p:cNvSpPr txBox="1"/>
          <p:nvPr/>
        </p:nvSpPr>
        <p:spPr>
          <a:xfrm>
            <a:off x="5669280" y="9940943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matheus.cardoso@hdi-yelum.com.br</a:t>
            </a:r>
          </a:p>
        </p:txBody>
      </p:sp>
      <p:sp>
        <p:nvSpPr>
          <p:cNvPr id="990" name="Retângulo: Cantos Arredondados 989">
            <a:extLst>
              <a:ext uri="{FF2B5EF4-FFF2-40B4-BE49-F238E27FC236}">
                <a16:creationId xmlns:a16="http://schemas.microsoft.com/office/drawing/2014/main" id="{790351FB-3FD6-5E82-2C10-8918A2DD4D7B}"/>
              </a:ext>
            </a:extLst>
          </p:cNvPr>
          <p:cNvSpPr/>
          <p:nvPr/>
        </p:nvSpPr>
        <p:spPr>
          <a:xfrm>
            <a:off x="3622171" y="9951832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991" name="CaixaDeTexto 990">
            <a:extLst>
              <a:ext uri="{FF2B5EF4-FFF2-40B4-BE49-F238E27FC236}">
                <a16:creationId xmlns:a16="http://schemas.microsoft.com/office/drawing/2014/main" id="{5F67ABCD-A5F8-2C13-4B28-FEB6F0AFAB4C}"/>
              </a:ext>
            </a:extLst>
          </p:cNvPr>
          <p:cNvSpPr txBox="1"/>
          <p:nvPr/>
        </p:nvSpPr>
        <p:spPr>
          <a:xfrm>
            <a:off x="3633333" y="9925837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1003" name="Retângulo: Cantos Arredondados 1002">
            <a:extLst>
              <a:ext uri="{FF2B5EF4-FFF2-40B4-BE49-F238E27FC236}">
                <a16:creationId xmlns:a16="http://schemas.microsoft.com/office/drawing/2014/main" id="{6E326D7F-9906-799B-264E-37D3B453FBDB}"/>
              </a:ext>
            </a:extLst>
          </p:cNvPr>
          <p:cNvSpPr/>
          <p:nvPr/>
        </p:nvSpPr>
        <p:spPr>
          <a:xfrm>
            <a:off x="166596" y="10143114"/>
            <a:ext cx="1752816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1004" name="Retângulo: Cantos Arredondados 1003">
            <a:extLst>
              <a:ext uri="{FF2B5EF4-FFF2-40B4-BE49-F238E27FC236}">
                <a16:creationId xmlns:a16="http://schemas.microsoft.com/office/drawing/2014/main" id="{5C89EF52-482A-CB96-AA66-ED17B7995D6B}"/>
              </a:ext>
            </a:extLst>
          </p:cNvPr>
          <p:cNvSpPr/>
          <p:nvPr/>
        </p:nvSpPr>
        <p:spPr>
          <a:xfrm>
            <a:off x="1940158" y="10142332"/>
            <a:ext cx="1656841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1005" name="Retângulo: Cantos Arredondados 1004">
            <a:extLst>
              <a:ext uri="{FF2B5EF4-FFF2-40B4-BE49-F238E27FC236}">
                <a16:creationId xmlns:a16="http://schemas.microsoft.com/office/drawing/2014/main" id="{6B10B539-F688-9F3F-F1E9-4E659E129FFC}"/>
              </a:ext>
            </a:extLst>
          </p:cNvPr>
          <p:cNvSpPr/>
          <p:nvPr/>
        </p:nvSpPr>
        <p:spPr>
          <a:xfrm>
            <a:off x="4621487" y="10142332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1006" name="Retângulo: Cantos Arredondados 1005">
            <a:extLst>
              <a:ext uri="{FF2B5EF4-FFF2-40B4-BE49-F238E27FC236}">
                <a16:creationId xmlns:a16="http://schemas.microsoft.com/office/drawing/2014/main" id="{BE90B9C0-736C-1ACC-D5B9-85C8E594DAEE}"/>
              </a:ext>
            </a:extLst>
          </p:cNvPr>
          <p:cNvSpPr/>
          <p:nvPr/>
        </p:nvSpPr>
        <p:spPr>
          <a:xfrm>
            <a:off x="5623561" y="10142332"/>
            <a:ext cx="1769518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1007" name="CaixaDeTexto 1006">
            <a:extLst>
              <a:ext uri="{FF2B5EF4-FFF2-40B4-BE49-F238E27FC236}">
                <a16:creationId xmlns:a16="http://schemas.microsoft.com/office/drawing/2014/main" id="{83ACB99A-3F6F-86CD-D02B-870AB6F88100}"/>
              </a:ext>
            </a:extLst>
          </p:cNvPr>
          <p:cNvSpPr txBox="1"/>
          <p:nvPr/>
        </p:nvSpPr>
        <p:spPr>
          <a:xfrm>
            <a:off x="228711" y="10116054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ZURICH</a:t>
            </a:r>
          </a:p>
        </p:txBody>
      </p:sp>
      <p:sp>
        <p:nvSpPr>
          <p:cNvPr id="1008" name="CaixaDeTexto 1007">
            <a:extLst>
              <a:ext uri="{FF2B5EF4-FFF2-40B4-BE49-F238E27FC236}">
                <a16:creationId xmlns:a16="http://schemas.microsoft.com/office/drawing/2014/main" id="{6CFF5ECC-353E-38A8-6BCD-EF6AD756C895}"/>
              </a:ext>
            </a:extLst>
          </p:cNvPr>
          <p:cNvSpPr txBox="1"/>
          <p:nvPr/>
        </p:nvSpPr>
        <p:spPr>
          <a:xfrm>
            <a:off x="1986324" y="10116055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Elieser Santos</a:t>
            </a:r>
          </a:p>
        </p:txBody>
      </p:sp>
      <p:sp>
        <p:nvSpPr>
          <p:cNvPr id="1009" name="CaixaDeTexto 1008">
            <a:extLst>
              <a:ext uri="{FF2B5EF4-FFF2-40B4-BE49-F238E27FC236}">
                <a16:creationId xmlns:a16="http://schemas.microsoft.com/office/drawing/2014/main" id="{B3AECB9A-5669-1E85-3364-7F0350FC9E69}"/>
              </a:ext>
            </a:extLst>
          </p:cNvPr>
          <p:cNvSpPr txBox="1"/>
          <p:nvPr/>
        </p:nvSpPr>
        <p:spPr>
          <a:xfrm>
            <a:off x="4632648" y="10116337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(17) 99704-9277</a:t>
            </a:r>
          </a:p>
        </p:txBody>
      </p:sp>
      <p:sp>
        <p:nvSpPr>
          <p:cNvPr id="1010" name="CaixaDeTexto 1009">
            <a:extLst>
              <a:ext uri="{FF2B5EF4-FFF2-40B4-BE49-F238E27FC236}">
                <a16:creationId xmlns:a16="http://schemas.microsoft.com/office/drawing/2014/main" id="{B3B02B69-B812-CD3D-A63B-23B8E5EEB05F}"/>
              </a:ext>
            </a:extLst>
          </p:cNvPr>
          <p:cNvSpPr txBox="1"/>
          <p:nvPr/>
        </p:nvSpPr>
        <p:spPr>
          <a:xfrm>
            <a:off x="5669280" y="10131443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elieser.santos@br.zurich.com</a:t>
            </a:r>
          </a:p>
        </p:txBody>
      </p:sp>
      <p:sp>
        <p:nvSpPr>
          <p:cNvPr id="1011" name="Retângulo: Cantos Arredondados 1010">
            <a:extLst>
              <a:ext uri="{FF2B5EF4-FFF2-40B4-BE49-F238E27FC236}">
                <a16:creationId xmlns:a16="http://schemas.microsoft.com/office/drawing/2014/main" id="{3E3A65B2-0751-20E3-4F06-BB1E6E019EB4}"/>
              </a:ext>
            </a:extLst>
          </p:cNvPr>
          <p:cNvSpPr/>
          <p:nvPr/>
        </p:nvSpPr>
        <p:spPr>
          <a:xfrm>
            <a:off x="3622171" y="10142332"/>
            <a:ext cx="980882" cy="163450"/>
          </a:xfrm>
          <a:prstGeom prst="roundRect">
            <a:avLst/>
          </a:prstGeom>
          <a:noFill/>
          <a:ln w="12700">
            <a:solidFill>
              <a:srgbClr val="4646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1012" name="CaixaDeTexto 1011">
            <a:extLst>
              <a:ext uri="{FF2B5EF4-FFF2-40B4-BE49-F238E27FC236}">
                <a16:creationId xmlns:a16="http://schemas.microsoft.com/office/drawing/2014/main" id="{F65E25E3-2DDA-3EB9-085C-9DF97A9F59A6}"/>
              </a:ext>
            </a:extLst>
          </p:cNvPr>
          <p:cNvSpPr txBox="1"/>
          <p:nvPr/>
        </p:nvSpPr>
        <p:spPr>
          <a:xfrm>
            <a:off x="3633333" y="10116337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(17) 3232-2277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9E2C722-99EB-5B55-C021-2FD8CDBCD4BC}"/>
              </a:ext>
            </a:extLst>
          </p:cNvPr>
          <p:cNvSpPr txBox="1"/>
          <p:nvPr/>
        </p:nvSpPr>
        <p:spPr>
          <a:xfrm>
            <a:off x="228711" y="3851198"/>
            <a:ext cx="162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EZZE - </a:t>
            </a:r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Vida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05A056-30ED-7976-451A-F1873E908D7A}"/>
              </a:ext>
            </a:extLst>
          </p:cNvPr>
          <p:cNvSpPr txBox="1"/>
          <p:nvPr/>
        </p:nvSpPr>
        <p:spPr>
          <a:xfrm>
            <a:off x="1986324" y="3835296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Gisele Helena Furlan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D04E888-0A5A-A646-17EE-943C07EFF191}"/>
              </a:ext>
            </a:extLst>
          </p:cNvPr>
          <p:cNvSpPr txBox="1"/>
          <p:nvPr/>
        </p:nvSpPr>
        <p:spPr>
          <a:xfrm>
            <a:off x="3644492" y="3827626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-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02B4F96-0AE6-3D1E-A813-A162FA84E5C3}"/>
              </a:ext>
            </a:extLst>
          </p:cNvPr>
          <p:cNvSpPr txBox="1"/>
          <p:nvPr/>
        </p:nvSpPr>
        <p:spPr>
          <a:xfrm>
            <a:off x="4621487" y="3843529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(11) 98451-5688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CC4FAA5-0602-9F30-4163-D0881AEC310A}"/>
              </a:ext>
            </a:extLst>
          </p:cNvPr>
          <p:cNvSpPr txBox="1"/>
          <p:nvPr/>
        </p:nvSpPr>
        <p:spPr>
          <a:xfrm>
            <a:off x="5669280" y="3858636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giselle.furlan@ezzeseguros.com.br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0FA0E84-38B2-85F4-9680-85F658E838AC}"/>
              </a:ext>
            </a:extLst>
          </p:cNvPr>
          <p:cNvSpPr txBox="1"/>
          <p:nvPr/>
        </p:nvSpPr>
        <p:spPr>
          <a:xfrm>
            <a:off x="5674639" y="7851862"/>
            <a:ext cx="16862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vanessaaline.@gruposobam.com.br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54E17B2B-07DD-8FB8-E87F-13BF55852F4C}"/>
              </a:ext>
            </a:extLst>
          </p:cNvPr>
          <p:cNvSpPr txBox="1"/>
          <p:nvPr/>
        </p:nvSpPr>
        <p:spPr>
          <a:xfrm>
            <a:off x="199882" y="8034742"/>
            <a:ext cx="168624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SOMBRERO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7609B952-A63A-421F-6854-85F4AF6F6065}"/>
              </a:ext>
            </a:extLst>
          </p:cNvPr>
          <p:cNvSpPr txBox="1"/>
          <p:nvPr/>
        </p:nvSpPr>
        <p:spPr>
          <a:xfrm>
            <a:off x="1986324" y="8026531"/>
            <a:ext cx="1557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Jaqueline Martins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41D42E9C-472F-0037-3057-FBB1410ED2D5}"/>
              </a:ext>
            </a:extLst>
          </p:cNvPr>
          <p:cNvSpPr txBox="1"/>
          <p:nvPr/>
        </p:nvSpPr>
        <p:spPr>
          <a:xfrm>
            <a:off x="5541954" y="8044018"/>
            <a:ext cx="193273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" dirty="0">
                <a:solidFill>
                  <a:srgbClr val="464646"/>
                </a:solidFill>
                <a:latin typeface="Outfit" pitchFamily="2" charset="0"/>
              </a:rPr>
              <a:t>jaqueline.martins_ext@sombreroseguros.com.br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953A35AD-4371-4C79-4FB5-EDDC6D95F324}"/>
              </a:ext>
            </a:extLst>
          </p:cNvPr>
          <p:cNvSpPr txBox="1"/>
          <p:nvPr/>
        </p:nvSpPr>
        <p:spPr>
          <a:xfrm>
            <a:off x="4643808" y="8026812"/>
            <a:ext cx="9585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rgbClr val="464646"/>
                </a:solidFill>
                <a:latin typeface="Outfit" pitchFamily="2" charset="0"/>
              </a:rPr>
              <a:t>(64) 99311-5176</a:t>
            </a:r>
          </a:p>
        </p:txBody>
      </p:sp>
    </p:spTree>
    <p:extLst>
      <p:ext uri="{BB962C8B-B14F-4D97-AF65-F5344CB8AC3E}">
        <p14:creationId xmlns:p14="http://schemas.microsoft.com/office/powerpoint/2010/main" val="7013412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247</TotalTime>
  <Words>866</Words>
  <Application>Microsoft Office PowerPoint</Application>
  <PresentationFormat>Personalizar</PresentationFormat>
  <Paragraphs>266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Outfit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Luis Guilherme Soares Conti Rodrigues</dc:creator>
  <cp:lastModifiedBy>Caroline Rodrigues Rossi</cp:lastModifiedBy>
  <cp:revision>20</cp:revision>
  <dcterms:created xsi:type="dcterms:W3CDTF">2025-01-09T15:24:48Z</dcterms:created>
  <dcterms:modified xsi:type="dcterms:W3CDTF">2026-05-08T14:35:57Z</dcterms:modified>
</cp:coreProperties>
</file>